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17" r:id="rId2"/>
    <p:sldId id="318" r:id="rId3"/>
    <p:sldId id="31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50" autoAdjust="0"/>
  </p:normalViewPr>
  <p:slideViewPr>
    <p:cSldViewPr snapToGrid="0" snapToObjects="1">
      <p:cViewPr varScale="1">
        <p:scale>
          <a:sx n="57" d="100"/>
          <a:sy n="57" d="100"/>
        </p:scale>
        <p:origin x="-25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9F4E26-A9B0-8B44-AD14-451E6BFE095D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5A4F6F-FB3A-9D46-9E85-682A4447A38B}">
      <dgm:prSet phldrT="[Text]"/>
      <dgm:spPr/>
      <dgm:t>
        <a:bodyPr/>
        <a:lstStyle/>
        <a:p>
          <a:r>
            <a:rPr lang="en-US" dirty="0" smtClean="0"/>
            <a:t>Performer</a:t>
          </a:r>
          <a:endParaRPr lang="en-US" dirty="0"/>
        </a:p>
      </dgm:t>
    </dgm:pt>
    <dgm:pt modelId="{1DC536F4-3300-9445-A7F8-457FD037E09D}" type="parTrans" cxnId="{99162131-DAB1-6D4C-8A77-F2AEA370BF46}">
      <dgm:prSet/>
      <dgm:spPr/>
      <dgm:t>
        <a:bodyPr/>
        <a:lstStyle/>
        <a:p>
          <a:endParaRPr lang="en-US"/>
        </a:p>
      </dgm:t>
    </dgm:pt>
    <dgm:pt modelId="{51CE0D18-B158-1444-91D0-E26700A26872}" type="sibTrans" cxnId="{99162131-DAB1-6D4C-8A77-F2AEA370BF46}">
      <dgm:prSet/>
      <dgm:spPr/>
      <dgm:t>
        <a:bodyPr/>
        <a:lstStyle/>
        <a:p>
          <a:endParaRPr lang="en-US"/>
        </a:p>
      </dgm:t>
    </dgm:pt>
    <dgm:pt modelId="{A96AD694-90D1-D64C-8A49-75328D3557ED}">
      <dgm:prSet phldrT="[Text]"/>
      <dgm:spPr/>
      <dgm:t>
        <a:bodyPr/>
        <a:lstStyle/>
        <a:p>
          <a:r>
            <a:rPr lang="en-US" dirty="0" smtClean="0"/>
            <a:t>Physical demands</a:t>
          </a:r>
          <a:endParaRPr lang="en-US" dirty="0"/>
        </a:p>
      </dgm:t>
    </dgm:pt>
    <dgm:pt modelId="{40328071-558C-9A40-ACFE-1A3A923AE860}" type="parTrans" cxnId="{A9775BA2-43C4-6B43-9610-3EF150B156B6}">
      <dgm:prSet/>
      <dgm:spPr/>
      <dgm:t>
        <a:bodyPr/>
        <a:lstStyle/>
        <a:p>
          <a:endParaRPr lang="en-US"/>
        </a:p>
      </dgm:t>
    </dgm:pt>
    <dgm:pt modelId="{1DC1258C-278A-ED48-93FA-66D8B4AC48EF}" type="sibTrans" cxnId="{A9775BA2-43C4-6B43-9610-3EF150B156B6}">
      <dgm:prSet/>
      <dgm:spPr/>
      <dgm:t>
        <a:bodyPr/>
        <a:lstStyle/>
        <a:p>
          <a:endParaRPr lang="en-US"/>
        </a:p>
      </dgm:t>
    </dgm:pt>
    <dgm:pt modelId="{1E38131E-F75F-0049-80EF-21EBF4D7B0C2}">
      <dgm:prSet phldrT="[Text]"/>
      <dgm:spPr/>
      <dgm:t>
        <a:bodyPr/>
        <a:lstStyle/>
        <a:p>
          <a:r>
            <a:rPr lang="en-US" dirty="0" smtClean="0"/>
            <a:t>Skill related demands</a:t>
          </a:r>
          <a:endParaRPr lang="en-US" dirty="0"/>
        </a:p>
      </dgm:t>
    </dgm:pt>
    <dgm:pt modelId="{1747DFD8-97B6-B543-9D2C-C1EC61666F7A}" type="parTrans" cxnId="{A8A78DD1-431F-B54A-916C-1DBBCC24ED42}">
      <dgm:prSet/>
      <dgm:spPr/>
      <dgm:t>
        <a:bodyPr/>
        <a:lstStyle/>
        <a:p>
          <a:endParaRPr lang="en-US"/>
        </a:p>
      </dgm:t>
    </dgm:pt>
    <dgm:pt modelId="{21EA35E6-448D-2942-950B-3560D5B4ADEA}" type="sibTrans" cxnId="{A8A78DD1-431F-B54A-916C-1DBBCC24ED42}">
      <dgm:prSet/>
      <dgm:spPr/>
      <dgm:t>
        <a:bodyPr/>
        <a:lstStyle/>
        <a:p>
          <a:endParaRPr lang="en-US"/>
        </a:p>
      </dgm:t>
    </dgm:pt>
    <dgm:pt modelId="{200BCA51-3AFC-3C4C-B3E0-161394833281}">
      <dgm:prSet phldrT="[Text]"/>
      <dgm:spPr/>
      <dgm:t>
        <a:bodyPr/>
        <a:lstStyle/>
        <a:p>
          <a:r>
            <a:rPr lang="en-US" dirty="0" smtClean="0"/>
            <a:t>Consider the type of event / position played</a:t>
          </a:r>
          <a:endParaRPr lang="en-US" dirty="0"/>
        </a:p>
      </dgm:t>
    </dgm:pt>
    <dgm:pt modelId="{EEEEFD04-149D-024A-B0A0-71303A7EAA98}" type="parTrans" cxnId="{3A722319-3D7E-944F-93C3-0773D1C5AE6E}">
      <dgm:prSet/>
      <dgm:spPr/>
      <dgm:t>
        <a:bodyPr/>
        <a:lstStyle/>
        <a:p>
          <a:endParaRPr lang="en-US"/>
        </a:p>
      </dgm:t>
    </dgm:pt>
    <dgm:pt modelId="{16D6873E-1A67-A94E-8564-8E006615F36A}" type="sibTrans" cxnId="{3A722319-3D7E-944F-93C3-0773D1C5AE6E}">
      <dgm:prSet/>
      <dgm:spPr/>
      <dgm:t>
        <a:bodyPr/>
        <a:lstStyle/>
        <a:p>
          <a:endParaRPr lang="en-US"/>
        </a:p>
      </dgm:t>
    </dgm:pt>
    <dgm:pt modelId="{8CDE25C8-F639-8248-A96D-AB3D16BE5E3E}">
      <dgm:prSet/>
      <dgm:spPr/>
      <dgm:t>
        <a:bodyPr/>
        <a:lstStyle/>
        <a:p>
          <a:r>
            <a:rPr lang="en-US" dirty="0" smtClean="0"/>
            <a:t>Perform efficiently</a:t>
          </a:r>
          <a:endParaRPr lang="en-US" dirty="0"/>
        </a:p>
      </dgm:t>
    </dgm:pt>
    <dgm:pt modelId="{5882A149-6391-854E-8581-3DD17D6D3344}" type="parTrans" cxnId="{E0D29860-9EB6-C048-BBC1-F213580071A4}">
      <dgm:prSet/>
      <dgm:spPr/>
      <dgm:t>
        <a:bodyPr/>
        <a:lstStyle/>
        <a:p>
          <a:endParaRPr lang="en-US"/>
        </a:p>
      </dgm:t>
    </dgm:pt>
    <dgm:pt modelId="{02E690B8-8A60-2C40-B3A7-AC5B17F76894}" type="sibTrans" cxnId="{E0D29860-9EB6-C048-BBC1-F213580071A4}">
      <dgm:prSet/>
      <dgm:spPr/>
      <dgm:t>
        <a:bodyPr/>
        <a:lstStyle/>
        <a:p>
          <a:endParaRPr lang="en-US"/>
        </a:p>
      </dgm:t>
    </dgm:pt>
    <dgm:pt modelId="{E84C2AC0-7E6E-D744-BFC2-5A908C0E1FC4}" type="pres">
      <dgm:prSet presAssocID="{279F4E26-A9B0-8B44-AD14-451E6BFE095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DB50E1-29A3-B14F-A4C8-DC128A1286CF}" type="pres">
      <dgm:prSet presAssocID="{365A4F6F-FB3A-9D46-9E85-682A4447A38B}" presName="centerShape" presStyleLbl="node0" presStyleIdx="0" presStyleCnt="1"/>
      <dgm:spPr/>
      <dgm:t>
        <a:bodyPr/>
        <a:lstStyle/>
        <a:p>
          <a:endParaRPr lang="en-US"/>
        </a:p>
      </dgm:t>
    </dgm:pt>
    <dgm:pt modelId="{9D08675E-B997-0E49-855C-031D3A0B7313}" type="pres">
      <dgm:prSet presAssocID="{40328071-558C-9A40-ACFE-1A3A923AE860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9BC42C91-A56E-4A41-BD32-67B18B304259}" type="pres">
      <dgm:prSet presAssocID="{A96AD694-90D1-D64C-8A49-75328D3557E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B663D-826E-F944-B06B-8152DB2F7AD5}" type="pres">
      <dgm:prSet presAssocID="{1747DFD8-97B6-B543-9D2C-C1EC61666F7A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2E938771-29E6-4D49-B5D5-76204642705F}" type="pres">
      <dgm:prSet presAssocID="{1E38131E-F75F-0049-80EF-21EBF4D7B0C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AAF2A-8E32-FB4B-B49D-5B6D58A90195}" type="pres">
      <dgm:prSet presAssocID="{5882A149-6391-854E-8581-3DD17D6D3344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48EE3242-75F4-294D-89E0-69C46A20E6B7}" type="pres">
      <dgm:prSet presAssocID="{8CDE25C8-F639-8248-A96D-AB3D16BE5E3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4BA871-8185-5049-AD21-5C6E5512AEDB}" type="pres">
      <dgm:prSet presAssocID="{EEEEFD04-149D-024A-B0A0-71303A7EAA98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C657F2AA-4AC9-BF40-923B-746F952AA1CA}" type="pres">
      <dgm:prSet presAssocID="{200BCA51-3AFC-3C4C-B3E0-16139483328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24F7CC-3374-5648-9782-97941BE3D367}" type="presOf" srcId="{200BCA51-3AFC-3C4C-B3E0-161394833281}" destId="{C657F2AA-4AC9-BF40-923B-746F952AA1CA}" srcOrd="0" destOrd="0" presId="urn:microsoft.com/office/officeart/2005/8/layout/radial4"/>
    <dgm:cxn modelId="{E0D29860-9EB6-C048-BBC1-F213580071A4}" srcId="{365A4F6F-FB3A-9D46-9E85-682A4447A38B}" destId="{8CDE25C8-F639-8248-A96D-AB3D16BE5E3E}" srcOrd="2" destOrd="0" parTransId="{5882A149-6391-854E-8581-3DD17D6D3344}" sibTransId="{02E690B8-8A60-2C40-B3A7-AC5B17F76894}"/>
    <dgm:cxn modelId="{A9775BA2-43C4-6B43-9610-3EF150B156B6}" srcId="{365A4F6F-FB3A-9D46-9E85-682A4447A38B}" destId="{A96AD694-90D1-D64C-8A49-75328D3557ED}" srcOrd="0" destOrd="0" parTransId="{40328071-558C-9A40-ACFE-1A3A923AE860}" sibTransId="{1DC1258C-278A-ED48-93FA-66D8B4AC48EF}"/>
    <dgm:cxn modelId="{3E245996-C617-294D-8A4A-1EB3CFAA0910}" type="presOf" srcId="{1E38131E-F75F-0049-80EF-21EBF4D7B0C2}" destId="{2E938771-29E6-4D49-B5D5-76204642705F}" srcOrd="0" destOrd="0" presId="urn:microsoft.com/office/officeart/2005/8/layout/radial4"/>
    <dgm:cxn modelId="{99162131-DAB1-6D4C-8A77-F2AEA370BF46}" srcId="{279F4E26-A9B0-8B44-AD14-451E6BFE095D}" destId="{365A4F6F-FB3A-9D46-9E85-682A4447A38B}" srcOrd="0" destOrd="0" parTransId="{1DC536F4-3300-9445-A7F8-457FD037E09D}" sibTransId="{51CE0D18-B158-1444-91D0-E26700A26872}"/>
    <dgm:cxn modelId="{7D2E2C60-1AB1-5A41-8AF0-B67A584BA346}" type="presOf" srcId="{1747DFD8-97B6-B543-9D2C-C1EC61666F7A}" destId="{EE0B663D-826E-F944-B06B-8152DB2F7AD5}" srcOrd="0" destOrd="0" presId="urn:microsoft.com/office/officeart/2005/8/layout/radial4"/>
    <dgm:cxn modelId="{BE9A0A2C-820F-5B48-B108-A1296E507047}" type="presOf" srcId="{40328071-558C-9A40-ACFE-1A3A923AE860}" destId="{9D08675E-B997-0E49-855C-031D3A0B7313}" srcOrd="0" destOrd="0" presId="urn:microsoft.com/office/officeart/2005/8/layout/radial4"/>
    <dgm:cxn modelId="{78E36137-88C0-C64B-B0C8-9CF3D02C6262}" type="presOf" srcId="{5882A149-6391-854E-8581-3DD17D6D3344}" destId="{572AAF2A-8E32-FB4B-B49D-5B6D58A90195}" srcOrd="0" destOrd="0" presId="urn:microsoft.com/office/officeart/2005/8/layout/radial4"/>
    <dgm:cxn modelId="{9F5F0848-8D25-1C4C-9F7C-B37980B340BE}" type="presOf" srcId="{279F4E26-A9B0-8B44-AD14-451E6BFE095D}" destId="{E84C2AC0-7E6E-D744-BFC2-5A908C0E1FC4}" srcOrd="0" destOrd="0" presId="urn:microsoft.com/office/officeart/2005/8/layout/radial4"/>
    <dgm:cxn modelId="{18545A3D-AD66-BA44-9372-C34B326A9AB8}" type="presOf" srcId="{A96AD694-90D1-D64C-8A49-75328D3557ED}" destId="{9BC42C91-A56E-4A41-BD32-67B18B304259}" srcOrd="0" destOrd="0" presId="urn:microsoft.com/office/officeart/2005/8/layout/radial4"/>
    <dgm:cxn modelId="{A8A78DD1-431F-B54A-916C-1DBBCC24ED42}" srcId="{365A4F6F-FB3A-9D46-9E85-682A4447A38B}" destId="{1E38131E-F75F-0049-80EF-21EBF4D7B0C2}" srcOrd="1" destOrd="0" parTransId="{1747DFD8-97B6-B543-9D2C-C1EC61666F7A}" sibTransId="{21EA35E6-448D-2942-950B-3560D5B4ADEA}"/>
    <dgm:cxn modelId="{62BF8CA1-2FD6-9947-8C4B-A1EB34B69127}" type="presOf" srcId="{EEEEFD04-149D-024A-B0A0-71303A7EAA98}" destId="{3B4BA871-8185-5049-AD21-5C6E5512AEDB}" srcOrd="0" destOrd="0" presId="urn:microsoft.com/office/officeart/2005/8/layout/radial4"/>
    <dgm:cxn modelId="{3A722319-3D7E-944F-93C3-0773D1C5AE6E}" srcId="{365A4F6F-FB3A-9D46-9E85-682A4447A38B}" destId="{200BCA51-3AFC-3C4C-B3E0-161394833281}" srcOrd="3" destOrd="0" parTransId="{EEEEFD04-149D-024A-B0A0-71303A7EAA98}" sibTransId="{16D6873E-1A67-A94E-8564-8E006615F36A}"/>
    <dgm:cxn modelId="{62D02970-4EEA-594B-8F5A-C05EDDAA9409}" type="presOf" srcId="{8CDE25C8-F639-8248-A96D-AB3D16BE5E3E}" destId="{48EE3242-75F4-294D-89E0-69C46A20E6B7}" srcOrd="0" destOrd="0" presId="urn:microsoft.com/office/officeart/2005/8/layout/radial4"/>
    <dgm:cxn modelId="{DE802CBD-4104-A44A-A2DC-8360C8CC007E}" type="presOf" srcId="{365A4F6F-FB3A-9D46-9E85-682A4447A38B}" destId="{7CDB50E1-29A3-B14F-A4C8-DC128A1286CF}" srcOrd="0" destOrd="0" presId="urn:microsoft.com/office/officeart/2005/8/layout/radial4"/>
    <dgm:cxn modelId="{BE35C558-D972-D04D-BA6C-5CCBD7E794D9}" type="presParOf" srcId="{E84C2AC0-7E6E-D744-BFC2-5A908C0E1FC4}" destId="{7CDB50E1-29A3-B14F-A4C8-DC128A1286CF}" srcOrd="0" destOrd="0" presId="urn:microsoft.com/office/officeart/2005/8/layout/radial4"/>
    <dgm:cxn modelId="{6B405A12-84E0-5E43-8FAC-E5D8E0934416}" type="presParOf" srcId="{E84C2AC0-7E6E-D744-BFC2-5A908C0E1FC4}" destId="{9D08675E-B997-0E49-855C-031D3A0B7313}" srcOrd="1" destOrd="0" presId="urn:microsoft.com/office/officeart/2005/8/layout/radial4"/>
    <dgm:cxn modelId="{4F162F95-DA61-3243-9F66-D364A6005CF0}" type="presParOf" srcId="{E84C2AC0-7E6E-D744-BFC2-5A908C0E1FC4}" destId="{9BC42C91-A56E-4A41-BD32-67B18B304259}" srcOrd="2" destOrd="0" presId="urn:microsoft.com/office/officeart/2005/8/layout/radial4"/>
    <dgm:cxn modelId="{EC3195CE-661D-DA49-97ED-928AB80FB713}" type="presParOf" srcId="{E84C2AC0-7E6E-D744-BFC2-5A908C0E1FC4}" destId="{EE0B663D-826E-F944-B06B-8152DB2F7AD5}" srcOrd="3" destOrd="0" presId="urn:microsoft.com/office/officeart/2005/8/layout/radial4"/>
    <dgm:cxn modelId="{E7CA39E4-35EC-2348-A922-78E1AC2C3F9E}" type="presParOf" srcId="{E84C2AC0-7E6E-D744-BFC2-5A908C0E1FC4}" destId="{2E938771-29E6-4D49-B5D5-76204642705F}" srcOrd="4" destOrd="0" presId="urn:microsoft.com/office/officeart/2005/8/layout/radial4"/>
    <dgm:cxn modelId="{CDF97772-07AC-F34C-AB52-9D1723556257}" type="presParOf" srcId="{E84C2AC0-7E6E-D744-BFC2-5A908C0E1FC4}" destId="{572AAF2A-8E32-FB4B-B49D-5B6D58A90195}" srcOrd="5" destOrd="0" presId="urn:microsoft.com/office/officeart/2005/8/layout/radial4"/>
    <dgm:cxn modelId="{7C0F9F44-1D37-5B4C-A739-EDE61C8FA93F}" type="presParOf" srcId="{E84C2AC0-7E6E-D744-BFC2-5A908C0E1FC4}" destId="{48EE3242-75F4-294D-89E0-69C46A20E6B7}" srcOrd="6" destOrd="0" presId="urn:microsoft.com/office/officeart/2005/8/layout/radial4"/>
    <dgm:cxn modelId="{083F689E-F498-7F42-A22C-873CAA311C17}" type="presParOf" srcId="{E84C2AC0-7E6E-D744-BFC2-5A908C0E1FC4}" destId="{3B4BA871-8185-5049-AD21-5C6E5512AEDB}" srcOrd="7" destOrd="0" presId="urn:microsoft.com/office/officeart/2005/8/layout/radial4"/>
    <dgm:cxn modelId="{A11D27EB-4787-344D-9987-066A3E62BB4A}" type="presParOf" srcId="{E84C2AC0-7E6E-D744-BFC2-5A908C0E1FC4}" destId="{C657F2AA-4AC9-BF40-923B-746F952AA1CA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B50E1-29A3-B14F-A4C8-DC128A1286CF}">
      <dsp:nvSpPr>
        <dsp:cNvPr id="0" name=""/>
        <dsp:cNvSpPr/>
      </dsp:nvSpPr>
      <dsp:spPr>
        <a:xfrm>
          <a:off x="2737262" y="2573713"/>
          <a:ext cx="2024824" cy="202482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Performer</a:t>
          </a:r>
          <a:endParaRPr lang="en-US" sz="2600" kern="1200" dirty="0"/>
        </a:p>
      </dsp:txBody>
      <dsp:txXfrm>
        <a:off x="3033791" y="2870242"/>
        <a:ext cx="1431766" cy="1431766"/>
      </dsp:txXfrm>
    </dsp:sp>
    <dsp:sp modelId="{9D08675E-B997-0E49-855C-031D3A0B7313}">
      <dsp:nvSpPr>
        <dsp:cNvPr id="0" name=""/>
        <dsp:cNvSpPr/>
      </dsp:nvSpPr>
      <dsp:spPr>
        <a:xfrm rot="11700000">
          <a:off x="932903" y="2779907"/>
          <a:ext cx="1769524" cy="5770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C42C91-A56E-4A41-BD32-67B18B304259}">
      <dsp:nvSpPr>
        <dsp:cNvPr id="0" name=""/>
        <dsp:cNvSpPr/>
      </dsp:nvSpPr>
      <dsp:spPr>
        <a:xfrm>
          <a:off x="1259" y="2070018"/>
          <a:ext cx="1923583" cy="1538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Physical demands</a:t>
          </a:r>
          <a:endParaRPr lang="en-US" sz="2300" kern="1200" dirty="0"/>
        </a:p>
      </dsp:txBody>
      <dsp:txXfrm>
        <a:off x="46331" y="2115090"/>
        <a:ext cx="1833439" cy="1448722"/>
      </dsp:txXfrm>
    </dsp:sp>
    <dsp:sp modelId="{EE0B663D-826E-F944-B06B-8152DB2F7AD5}">
      <dsp:nvSpPr>
        <dsp:cNvPr id="0" name=""/>
        <dsp:cNvSpPr/>
      </dsp:nvSpPr>
      <dsp:spPr>
        <a:xfrm rot="14700000">
          <a:off x="2019607" y="1484824"/>
          <a:ext cx="1769524" cy="5770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938771-29E6-4D49-B5D5-76204642705F}">
      <dsp:nvSpPr>
        <dsp:cNvPr id="0" name=""/>
        <dsp:cNvSpPr/>
      </dsp:nvSpPr>
      <dsp:spPr>
        <a:xfrm>
          <a:off x="1568661" y="202062"/>
          <a:ext cx="1923583" cy="1538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Skill related demands</a:t>
          </a:r>
          <a:endParaRPr lang="en-US" sz="2300" kern="1200" dirty="0"/>
        </a:p>
      </dsp:txBody>
      <dsp:txXfrm>
        <a:off x="1613733" y="247134"/>
        <a:ext cx="1833439" cy="1448722"/>
      </dsp:txXfrm>
    </dsp:sp>
    <dsp:sp modelId="{572AAF2A-8E32-FB4B-B49D-5B6D58A90195}">
      <dsp:nvSpPr>
        <dsp:cNvPr id="0" name=""/>
        <dsp:cNvSpPr/>
      </dsp:nvSpPr>
      <dsp:spPr>
        <a:xfrm rot="17700000">
          <a:off x="3710217" y="1484824"/>
          <a:ext cx="1769524" cy="5770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EE3242-75F4-294D-89E0-69C46A20E6B7}">
      <dsp:nvSpPr>
        <dsp:cNvPr id="0" name=""/>
        <dsp:cNvSpPr/>
      </dsp:nvSpPr>
      <dsp:spPr>
        <a:xfrm>
          <a:off x="4007105" y="202062"/>
          <a:ext cx="1923583" cy="1538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Perform efficiently</a:t>
          </a:r>
          <a:endParaRPr lang="en-US" sz="2300" kern="1200" dirty="0"/>
        </a:p>
      </dsp:txBody>
      <dsp:txXfrm>
        <a:off x="4052177" y="247134"/>
        <a:ext cx="1833439" cy="1448722"/>
      </dsp:txXfrm>
    </dsp:sp>
    <dsp:sp modelId="{3B4BA871-8185-5049-AD21-5C6E5512AEDB}">
      <dsp:nvSpPr>
        <dsp:cNvPr id="0" name=""/>
        <dsp:cNvSpPr/>
      </dsp:nvSpPr>
      <dsp:spPr>
        <a:xfrm rot="20700000">
          <a:off x="4796921" y="2779907"/>
          <a:ext cx="1769524" cy="5770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57F2AA-4AC9-BF40-923B-746F952AA1CA}">
      <dsp:nvSpPr>
        <dsp:cNvPr id="0" name=""/>
        <dsp:cNvSpPr/>
      </dsp:nvSpPr>
      <dsp:spPr>
        <a:xfrm>
          <a:off x="5574507" y="2070018"/>
          <a:ext cx="1923583" cy="1538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Consider the type of event / position played</a:t>
          </a:r>
          <a:endParaRPr lang="en-US" sz="2300" kern="1200" dirty="0"/>
        </a:p>
      </dsp:txBody>
      <dsp:txXfrm>
        <a:off x="5619579" y="2115090"/>
        <a:ext cx="1833439" cy="1448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CB5A356-EEBC-1E40-8F38-A8390CD0EEB9}" type="datetimeFigureOut">
              <a:rPr lang="en-US"/>
              <a:pPr>
                <a:defRPr/>
              </a:pPr>
              <a:t>24/07/2013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FA34B8-AD0D-0A4A-AF60-AFB889DE0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61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9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E510A990-7F19-AF4D-9C27-512006D4965C}" type="datetimeFigureOut">
              <a:rPr lang="en-US"/>
              <a:pPr>
                <a:defRPr/>
              </a:pPr>
              <a:t>24/07/2013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D29BD4EA-E3AF-6149-A02E-FA7F4C8D7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3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43743CBB-FC47-3744-9D48-4B8FFCAB15FC}" type="datetimeFigureOut">
              <a:rPr lang="en-US"/>
              <a:pPr>
                <a:defRPr/>
              </a:pPr>
              <a:t>24/07/2013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57FDA538-C4F6-6442-9685-2115305AE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5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6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1571625" y="-7620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66825" y="2919413"/>
            <a:ext cx="211138" cy="211137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13874" y="2600325"/>
            <a:ext cx="64008" cy="640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600" y="2600325"/>
            <a:ext cx="7194592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4600" y="1066800"/>
            <a:ext cx="7194592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81117D6B-5E61-694E-AEC6-06E8366129FC}" type="datetimeFigureOut">
              <a:rPr lang="en-US"/>
              <a:pPr>
                <a:defRPr/>
              </a:pPr>
              <a:t>24/07/2013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50" y="6305550"/>
            <a:ext cx="250825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9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7164" y="1524000"/>
            <a:ext cx="4739897" cy="466344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7062" y="1524000"/>
            <a:ext cx="3056625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C9726180-3CE8-7D47-A28D-0CB4C6E861B4}" type="datetimeFigureOut">
              <a:rPr lang="en-US"/>
              <a:pPr>
                <a:defRPr/>
              </a:pPr>
              <a:t>24/07/2013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DAEEC6EB-2CEB-4B44-8F40-1135F5A76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9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B6D55941-622F-6C46-8DC7-7EEBFEE59CBE}" type="datetimeFigureOut">
              <a:rPr lang="en-US"/>
              <a:pPr>
                <a:defRPr/>
              </a:pPr>
              <a:t>24/07/2013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38BB4860-B67F-B14F-A5BF-A454D4A5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4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1783CB1A-B42D-0445-A647-FADA8D23D17F}" type="datetimeFigureOut">
              <a:rPr lang="en-US"/>
              <a:pPr>
                <a:defRPr/>
              </a:pPr>
              <a:t>24/07/2013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BBE234EA-B25A-C844-9D14-76903CC00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7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9906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Process 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0488" y="9906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1129875"/>
            <a:ext cx="4419600" cy="3514531"/>
          </a:xfrm>
          <a:prstGeom prst="roundRect">
            <a:avLst>
              <a:gd name="adj" fmla="val 783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tIns="274320">
            <a:normAutofit/>
          </a:bodyPr>
          <a:lstStyle>
            <a:lvl1pPr indent="0">
              <a:buNone/>
              <a:defRPr sz="32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8849" y="4800600"/>
            <a:ext cx="4419600" cy="762000"/>
          </a:xfrm>
        </p:spPr>
        <p:txBody>
          <a:bodyPr anchor="ctr">
            <a:normAutofit/>
          </a:bodyPr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8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909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2825" y="0"/>
            <a:ext cx="74613" cy="574041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2" descr="SubjectSupportIcon.png"/>
          <p:cNvPicPr>
            <a:picLocks noChangeAspect="1"/>
          </p:cNvPicPr>
          <p:nvPr userDrawn="1"/>
        </p:nvPicPr>
        <p:blipFill>
          <a:blip r:embed="rId13">
            <a:alphaModFix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8698"/>
            <a:ext cx="1032198" cy="10194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3" r:id="rId3"/>
    <p:sldLayoutId id="2147483682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003B9A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016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65722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charset="0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922338" algn="l" rtl="0" eaLnBrk="1" fontAlgn="base" hangingPunct="1">
        <a:spcBef>
          <a:spcPct val="20000"/>
        </a:spcBef>
        <a:spcAft>
          <a:spcPct val="0"/>
        </a:spcAft>
        <a:buClr>
          <a:srgbClr val="5BD078"/>
        </a:buClr>
        <a:buFont typeface="Wingdings 2" charset="0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14425" algn="l" rtl="0" eaLnBrk="1" fontAlgn="base" hangingPunct="1">
        <a:spcBef>
          <a:spcPct val="20000"/>
        </a:spcBef>
        <a:spcAft>
          <a:spcPct val="0"/>
        </a:spcAft>
        <a:buClr>
          <a:srgbClr val="A5D028"/>
        </a:buClr>
        <a:buFont typeface="Wingdings 2" charset="0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FzFdc0cIK4Y" TargetMode="Externa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A.3 </a:t>
            </a:r>
            <a:r>
              <a:rPr lang="en-US" sz="3200" dirty="0"/>
              <a:t>Why fitness components are important for successful participation in given sports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61681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6626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Watch the video and devise questions that you’d like answered. </a:t>
            </a:r>
            <a:endParaRPr lang="en-US" dirty="0"/>
          </a:p>
        </p:txBody>
      </p:sp>
      <p:pic>
        <p:nvPicPr>
          <p:cNvPr id="4" name="Content Placeholder 3" descr="Screen Shot 2013-07-24 at 11.55.03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72" r="-52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91703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PMI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673533"/>
              </p:ext>
            </p:extLst>
          </p:nvPr>
        </p:nvGraphicFramePr>
        <p:xfrm>
          <a:off x="1435100" y="1447800"/>
          <a:ext cx="749934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Minus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794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22013 Blank Course Slides Template">
  <a:themeElements>
    <a:clrScheme name="Custom 10">
      <a:dk1>
        <a:srgbClr val="0074F9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20122013 Blank Course Slides Template.pot</Template>
  <TotalTime>539</TotalTime>
  <Words>45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20122013 Blank Course Slides Template</vt:lpstr>
      <vt:lpstr>A.3 Why fitness components are important for successful participation in given sports </vt:lpstr>
      <vt:lpstr>Watch the video and devise questions that you’d like answered. </vt:lpstr>
      <vt:lpstr>PMI </vt:lpstr>
    </vt:vector>
  </TitlesOfParts>
  <Company>Subject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Subject Support</dc:creator>
  <cp:lastModifiedBy>SAPURAN  GILL</cp:lastModifiedBy>
  <cp:revision>59</cp:revision>
  <dcterms:created xsi:type="dcterms:W3CDTF">2011-08-22T14:17:08Z</dcterms:created>
  <dcterms:modified xsi:type="dcterms:W3CDTF">2013-07-24T17:35:18Z</dcterms:modified>
</cp:coreProperties>
</file>