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305" r:id="rId3"/>
    <p:sldId id="258" r:id="rId4"/>
    <p:sldId id="299" r:id="rId5"/>
    <p:sldId id="301" r:id="rId6"/>
    <p:sldId id="302" r:id="rId7"/>
    <p:sldId id="303" r:id="rId8"/>
    <p:sldId id="30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ill Sans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B5A356-EEBC-1E40-8F38-A8390CD0EEB9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FA34B8-AD0D-0A4A-AF60-AFB889DE0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E510A990-7F19-AF4D-9C27-512006D4965C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29BD4EA-E3AF-6149-A02E-FA7F4C8D7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3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3743CBB-FC47-3744-9D48-4B8FFCAB15FC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7FDA538-C4F6-6442-9685-2115305A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1571625" y="-7620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66825" y="2919413"/>
            <a:ext cx="211138" cy="21113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413874" y="2600325"/>
            <a:ext cx="64008" cy="64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600" y="2600325"/>
            <a:ext cx="719459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4600" y="1066800"/>
            <a:ext cx="7194592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1117D6B-5E61-694E-AEC6-06E8366129FC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2050" y="6305550"/>
            <a:ext cx="250825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9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7164" y="1524000"/>
            <a:ext cx="4739897" cy="466344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7062" y="1524000"/>
            <a:ext cx="305662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C9726180-3CE8-7D47-A28D-0CB4C6E861B4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AEEC6EB-2CEB-4B44-8F40-1135F5A7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6D55941-622F-6C46-8DC7-7EEBFEE59CBE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8BB4860-B67F-B14F-A5BF-A454D4A5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783CB1A-B42D-0445-A647-FADA8D23D17F}" type="datetimeFigureOut">
              <a:rPr lang="en-US"/>
              <a:pPr>
                <a:defRPr/>
              </a:pPr>
              <a:t>06/10/2013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37463" y="6305550"/>
            <a:ext cx="1296987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BBE234EA-B25A-C844-9D14-76903CC00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9906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0488" y="9906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1129875"/>
            <a:ext cx="4419600" cy="3514531"/>
          </a:xfrm>
          <a:prstGeom prst="roundRect">
            <a:avLst>
              <a:gd name="adj" fmla="val 7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tIns="274320">
            <a:normAutofit/>
          </a:bodyPr>
          <a:lstStyle>
            <a:lvl1pPr indent="0">
              <a:buNone/>
              <a:defRPr sz="32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8849" y="4800600"/>
            <a:ext cx="4419600" cy="762000"/>
          </a:xfrm>
        </p:spPr>
        <p:txBody>
          <a:bodyPr anchor="ctr">
            <a:normAutofit/>
          </a:bodyPr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8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909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SubjectSupportIcon.png"/>
          <p:cNvPicPr>
            <a:picLocks noChangeAspect="1"/>
          </p:cNvPicPr>
          <p:nvPr userDrawn="1"/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0152"/>
            <a:ext cx="1014413" cy="1001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2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003B9A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003B9A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016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5722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22338" algn="l" rtl="0" eaLnBrk="1" fontAlgn="base" hangingPunct="1">
        <a:spcBef>
          <a:spcPct val="20000"/>
        </a:spcBef>
        <a:spcAft>
          <a:spcPct val="0"/>
        </a:spcAft>
        <a:buClr>
          <a:srgbClr val="5BD07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14425" algn="l" rtl="0" eaLnBrk="1" fontAlgn="base" hangingPunct="1">
        <a:spcBef>
          <a:spcPct val="20000"/>
        </a:spcBef>
        <a:spcAft>
          <a:spcPct val="0"/>
        </a:spcAft>
        <a:buClr>
          <a:srgbClr val="A5D028"/>
        </a:buClr>
        <a:buFont typeface="Wingdings 2" charset="0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292" y="9745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 do we need fitnes</a:t>
            </a:r>
            <a:r>
              <a:rPr lang="en-US" dirty="0" smtClean="0"/>
              <a:t>s tests? </a:t>
            </a:r>
            <a:endParaRPr lang="en-US" dirty="0"/>
          </a:p>
        </p:txBody>
      </p:sp>
      <p:pic>
        <p:nvPicPr>
          <p:cNvPr id="3" name="Picture 2" descr="344804_81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828"/>
            <a:ext cx="9144000" cy="5849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Fitness testing for Year 10 </a:t>
            </a:r>
          </a:p>
          <a:p>
            <a:r>
              <a:rPr lang="en-US" dirty="0" smtClean="0"/>
              <a:t>What equipment will you use?</a:t>
            </a:r>
          </a:p>
          <a:p>
            <a:r>
              <a:rPr lang="en-US" dirty="0" smtClean="0"/>
              <a:t>What are the pre-test procedures? </a:t>
            </a:r>
          </a:p>
          <a:p>
            <a:r>
              <a:rPr lang="en-US" dirty="0" smtClean="0"/>
              <a:t>What are the instructions? </a:t>
            </a:r>
          </a:p>
          <a:p>
            <a:r>
              <a:rPr lang="en-US" dirty="0" smtClean="0"/>
              <a:t>How do you record / measure the results? </a:t>
            </a:r>
          </a:p>
          <a:p>
            <a:r>
              <a:rPr lang="en-US" dirty="0" smtClean="0"/>
              <a:t>How do you compare results? </a:t>
            </a:r>
          </a:p>
          <a:p>
            <a:r>
              <a:rPr lang="en-US" dirty="0" smtClean="0"/>
              <a:t>What are the advantages / disadvantages of each test?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2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847" y="13424"/>
            <a:ext cx="749935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Fitness testing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847" y="1015446"/>
            <a:ext cx="7499350" cy="5172630"/>
          </a:xfrm>
        </p:spPr>
        <p:txBody>
          <a:bodyPr/>
          <a:lstStyle/>
          <a:p>
            <a:r>
              <a:rPr lang="en-US" sz="3600" dirty="0" smtClean="0"/>
              <a:t>Flexibility (Sit &amp; Reach test)</a:t>
            </a:r>
          </a:p>
          <a:p>
            <a:r>
              <a:rPr lang="en-US" sz="3600" dirty="0" smtClean="0"/>
              <a:t>Strength (Grip Dynamometer)</a:t>
            </a:r>
          </a:p>
          <a:p>
            <a:r>
              <a:rPr lang="en-US" sz="3600" dirty="0" smtClean="0"/>
              <a:t>Aerobic Endurance (Various tests)</a:t>
            </a:r>
          </a:p>
          <a:p>
            <a:r>
              <a:rPr lang="en-US" sz="3600" dirty="0" smtClean="0"/>
              <a:t>Speed: 35m sprint</a:t>
            </a:r>
          </a:p>
          <a:p>
            <a:r>
              <a:rPr lang="en-US" sz="3600" dirty="0" smtClean="0"/>
              <a:t>Speed and agility (Illinois agility run)</a:t>
            </a:r>
          </a:p>
          <a:p>
            <a:r>
              <a:rPr lang="en-US" sz="3600" dirty="0" smtClean="0"/>
              <a:t>Anaerobic power (Vertical jump test)</a:t>
            </a:r>
          </a:p>
          <a:p>
            <a:r>
              <a:rPr lang="en-US" sz="3600" dirty="0" smtClean="0"/>
              <a:t>Muscular endurance(1 minute tests)</a:t>
            </a:r>
          </a:p>
          <a:p>
            <a:r>
              <a:rPr lang="en-US" sz="3600" dirty="0" smtClean="0"/>
              <a:t>Body composition (Various tests)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654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031" y="0"/>
            <a:ext cx="7499350" cy="1143000"/>
          </a:xfrm>
        </p:spPr>
        <p:txBody>
          <a:bodyPr/>
          <a:lstStyle/>
          <a:p>
            <a:r>
              <a:rPr lang="en-US" dirty="0" smtClean="0"/>
              <a:t>Importance of fitness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721" y="1044903"/>
            <a:ext cx="7499350" cy="4800600"/>
          </a:xfrm>
        </p:spPr>
        <p:txBody>
          <a:bodyPr/>
          <a:lstStyle/>
          <a:p>
            <a:r>
              <a:rPr lang="en-US" dirty="0" smtClean="0"/>
              <a:t>Gives baseline data for monitoring/improving performance</a:t>
            </a:r>
          </a:p>
          <a:p>
            <a:endParaRPr lang="en-US" dirty="0"/>
          </a:p>
          <a:p>
            <a:r>
              <a:rPr lang="en-US" dirty="0" smtClean="0"/>
              <a:t>Design programme based on test results</a:t>
            </a:r>
          </a:p>
          <a:p>
            <a:endParaRPr lang="en-US" dirty="0"/>
          </a:p>
          <a:p>
            <a:r>
              <a:rPr lang="en-US" dirty="0" smtClean="0"/>
              <a:t>Can assess effectiveness of training programmes</a:t>
            </a:r>
          </a:p>
          <a:p>
            <a:endParaRPr lang="en-US" dirty="0"/>
          </a:p>
          <a:p>
            <a:r>
              <a:rPr lang="en-US" dirty="0" smtClean="0"/>
              <a:t>Results can help performers to set training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informed consent of </a:t>
            </a:r>
            <a:r>
              <a:rPr lang="en-US" dirty="0" smtClean="0"/>
              <a:t>clients. Why?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Screening documents</a:t>
            </a:r>
          </a:p>
          <a:p>
            <a:endParaRPr lang="en-US" dirty="0"/>
          </a:p>
          <a:p>
            <a:r>
              <a:rPr lang="en-US" dirty="0" smtClean="0"/>
              <a:t>Equipment needs to be calibrated to ensure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4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were to carry out the same test again, you should expect the same results</a:t>
            </a:r>
          </a:p>
          <a:p>
            <a:endParaRPr lang="en-US" dirty="0"/>
          </a:p>
          <a:p>
            <a:r>
              <a:rPr lang="en-US" dirty="0" smtClean="0"/>
              <a:t>Test can be repeated</a:t>
            </a:r>
          </a:p>
          <a:p>
            <a:endParaRPr lang="en-US" dirty="0"/>
          </a:p>
          <a:p>
            <a:r>
              <a:rPr lang="en-US" dirty="0" smtClean="0"/>
              <a:t>Will produce same results</a:t>
            </a:r>
          </a:p>
          <a:p>
            <a:endParaRPr lang="en-US" dirty="0"/>
          </a:p>
          <a:p>
            <a:pPr marL="825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6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accurate are the results that you have obtained</a:t>
            </a:r>
          </a:p>
          <a:p>
            <a:endParaRPr lang="en-US" dirty="0"/>
          </a:p>
          <a:p>
            <a:r>
              <a:rPr lang="en-US" dirty="0" smtClean="0"/>
              <a:t>Have the results measured the fitness component that they set out to</a:t>
            </a:r>
          </a:p>
          <a:p>
            <a:pPr marL="825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9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Aspects that can influence the test</a:t>
            </a:r>
          </a:p>
          <a:p>
            <a:endParaRPr lang="en-US" dirty="0"/>
          </a:p>
          <a:p>
            <a:r>
              <a:rPr lang="en-US" dirty="0" smtClean="0"/>
              <a:t>Logistics: Equipment needed</a:t>
            </a:r>
          </a:p>
          <a:p>
            <a:endParaRPr lang="en-US" dirty="0"/>
          </a:p>
          <a:p>
            <a:r>
              <a:rPr lang="en-US" dirty="0" smtClean="0"/>
              <a:t>Facilities required</a:t>
            </a:r>
          </a:p>
          <a:p>
            <a:endParaRPr lang="en-US" dirty="0"/>
          </a:p>
          <a:p>
            <a:r>
              <a:rPr lang="en-US" dirty="0" smtClean="0"/>
              <a:t>Numbers of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8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22013 Blank Course Slides Template">
  <a:themeElements>
    <a:clrScheme name="Custom 10">
      <a:dk1>
        <a:srgbClr val="0074F9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20122013 Blank Course Slides Template.pot</Template>
  <TotalTime>790</TotalTime>
  <Words>228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20122013 Blank Course Slides Template</vt:lpstr>
      <vt:lpstr>Why do we need fitness tests? </vt:lpstr>
      <vt:lpstr>Task </vt:lpstr>
      <vt:lpstr>Fitness testing methods</vt:lpstr>
      <vt:lpstr>Importance of fitness testing</vt:lpstr>
      <vt:lpstr>Pre-test procedures</vt:lpstr>
      <vt:lpstr>Reliability</vt:lpstr>
      <vt:lpstr>Validity</vt:lpstr>
      <vt:lpstr>Practicality</vt:lpstr>
    </vt:vector>
  </TitlesOfParts>
  <Company>Subject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Subject Support</dc:creator>
  <cp:lastModifiedBy>SAPURAN  GILL</cp:lastModifiedBy>
  <cp:revision>79</cp:revision>
  <dcterms:created xsi:type="dcterms:W3CDTF">2011-08-22T14:17:08Z</dcterms:created>
  <dcterms:modified xsi:type="dcterms:W3CDTF">2013-10-06T08:45:17Z</dcterms:modified>
</cp:coreProperties>
</file>