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59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areas did you score well in and why? 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I scored very well in Section A1 and A2 because I’ve got really good understanding of the principles of skill related and physical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need to improve? </a:t>
            </a:r>
          </a:p>
          <a:p>
            <a:endParaRPr lang="en-US" dirty="0"/>
          </a:p>
          <a:p>
            <a:r>
              <a:rPr lang="en-US" dirty="0" smtClean="0"/>
              <a:t>I need to revise the principles of training</a:t>
            </a:r>
          </a:p>
          <a:p>
            <a:r>
              <a:rPr lang="en-US" dirty="0" smtClean="0"/>
              <a:t>I need to work out the calculations for </a:t>
            </a:r>
            <a:r>
              <a:rPr lang="en-US" smtClean="0"/>
              <a:t>heart rates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test for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6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test for strength and how you would carry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2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of the multi stage fitness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2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and describe a test for speed</a:t>
            </a:r>
          </a:p>
        </p:txBody>
      </p:sp>
    </p:spTree>
    <p:extLst>
      <p:ext uri="{BB962C8B-B14F-4D97-AF65-F5344CB8AC3E}">
        <p14:creationId xmlns:p14="http://schemas.microsoft.com/office/powerpoint/2010/main" val="157359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and describe two tests for muscular endurance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7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and describe two tests for body composition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6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Sit and reach test</a:t>
            </a:r>
          </a:p>
          <a:p>
            <a:r>
              <a:rPr lang="en-US" dirty="0" smtClean="0"/>
              <a:t>C1 Hand grip </a:t>
            </a:r>
            <a:r>
              <a:rPr lang="en-US" dirty="0" smtClean="0"/>
              <a:t>dynamometer </a:t>
            </a:r>
            <a:r>
              <a:rPr lang="en-US" dirty="0" smtClean="0"/>
              <a:t>/ adjust the grip and </a:t>
            </a:r>
            <a:r>
              <a:rPr lang="en-US" dirty="0" smtClean="0"/>
              <a:t>squeeze, </a:t>
            </a:r>
            <a:r>
              <a:rPr lang="en-US" dirty="0" smtClean="0"/>
              <a:t>repeat three times and record the score. Measured in kg / w</a:t>
            </a:r>
          </a:p>
          <a:p>
            <a:r>
              <a:rPr lang="en-US" dirty="0" smtClean="0"/>
              <a:t>C1.2 </a:t>
            </a:r>
            <a:r>
              <a:rPr lang="en-US" dirty="0" err="1" smtClean="0"/>
              <a:t>Adv</a:t>
            </a:r>
            <a:r>
              <a:rPr lang="en-US" dirty="0" smtClean="0"/>
              <a:t> – Provides results compared to others</a:t>
            </a:r>
          </a:p>
          <a:p>
            <a:r>
              <a:rPr lang="en-US" dirty="0" err="1" smtClean="0"/>
              <a:t>Disadv</a:t>
            </a:r>
            <a:r>
              <a:rPr lang="en-US" dirty="0" smtClean="0"/>
              <a:t> – need a tape recorder and 20 </a:t>
            </a:r>
            <a:r>
              <a:rPr lang="en-US" dirty="0" err="1" smtClean="0"/>
              <a:t>metre</a:t>
            </a:r>
            <a:r>
              <a:rPr lang="en-US" dirty="0" smtClean="0"/>
              <a:t> area, difficulty when </a:t>
            </a:r>
            <a:r>
              <a:rPr lang="en-US" dirty="0" smtClean="0"/>
              <a:t>athletes </a:t>
            </a:r>
            <a:r>
              <a:rPr lang="en-US" dirty="0" smtClean="0"/>
              <a:t>turn</a:t>
            </a:r>
          </a:p>
          <a:p>
            <a:r>
              <a:rPr lang="en-US" dirty="0" smtClean="0"/>
              <a:t>C1.3 35 </a:t>
            </a:r>
            <a:r>
              <a:rPr lang="en-US" dirty="0" err="1" smtClean="0"/>
              <a:t>metre</a:t>
            </a:r>
            <a:r>
              <a:rPr lang="en-US" dirty="0" smtClean="0"/>
              <a:t> sprint test of the </a:t>
            </a:r>
            <a:r>
              <a:rPr lang="en-US" dirty="0" smtClean="0"/>
              <a:t>Illinois </a:t>
            </a:r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6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C1-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C1.4 One minute press up and sit up test</a:t>
            </a:r>
          </a:p>
          <a:p>
            <a:r>
              <a:rPr lang="en-US" dirty="0" smtClean="0"/>
              <a:t>C1.5 BMI / BIA / Skin </a:t>
            </a:r>
            <a:r>
              <a:rPr lang="en-US" smtClean="0"/>
              <a:t>fold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3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</TotalTime>
  <Words>206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Section C</vt:lpstr>
      <vt:lpstr>C1</vt:lpstr>
      <vt:lpstr>C1.1</vt:lpstr>
      <vt:lpstr>C1.2</vt:lpstr>
      <vt:lpstr>C1.3</vt:lpstr>
      <vt:lpstr>C1.4</vt:lpstr>
      <vt:lpstr>C1.5</vt:lpstr>
      <vt:lpstr>C Answers</vt:lpstr>
      <vt:lpstr>C1- Answers</vt:lpstr>
      <vt:lpstr>WWW</vt:lpstr>
      <vt:lpstr>EBI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C</dc:title>
  <dc:creator>sapuran gill</dc:creator>
  <cp:lastModifiedBy>SAPURAN  GILL</cp:lastModifiedBy>
  <cp:revision>3</cp:revision>
  <dcterms:created xsi:type="dcterms:W3CDTF">2013-10-19T09:15:12Z</dcterms:created>
  <dcterms:modified xsi:type="dcterms:W3CDTF">2013-10-20T09:50:19Z</dcterms:modified>
</cp:coreProperties>
</file>