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4" r:id="rId2"/>
    <p:sldId id="299" r:id="rId3"/>
    <p:sldId id="297" r:id="rId4"/>
    <p:sldId id="298" r:id="rId5"/>
    <p:sldId id="295" r:id="rId6"/>
    <p:sldId id="296" r:id="rId7"/>
    <p:sldId id="30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CB5A356-EEBC-1E40-8F38-A8390CD0EEB9}" type="datetimeFigureOut">
              <a:rPr lang="en-US"/>
              <a:pPr>
                <a:defRPr/>
              </a:pPr>
              <a:t>28/09/2013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4FA34B8-AD0D-0A4A-AF60-AFB889DE0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61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9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E510A990-7F19-AF4D-9C27-512006D4965C}" type="datetimeFigureOut">
              <a:rPr lang="en-US"/>
              <a:pPr>
                <a:defRPr/>
              </a:pPr>
              <a:t>28/09/2013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D29BD4EA-E3AF-6149-A02E-FA7F4C8D7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3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43743CBB-FC47-3744-9D48-4B8FFCAB15FC}" type="datetimeFigureOut">
              <a:rPr lang="en-US"/>
              <a:pPr>
                <a:defRPr/>
              </a:pPr>
              <a:t>28/09/2013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57FDA538-C4F6-6442-9685-2115305AE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5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6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1571625" y="-7620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66825" y="2919413"/>
            <a:ext cx="211138" cy="211137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13874" y="2600325"/>
            <a:ext cx="64008" cy="6400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600" y="2600325"/>
            <a:ext cx="7194592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4600" y="1066800"/>
            <a:ext cx="7194592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81117D6B-5E61-694E-AEC6-06E8366129FC}" type="datetimeFigureOut">
              <a:rPr lang="en-US"/>
              <a:pPr>
                <a:defRPr/>
              </a:pPr>
              <a:t>28/09/2013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50" y="6305550"/>
            <a:ext cx="250825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9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7164" y="1524000"/>
            <a:ext cx="4739897" cy="466344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7062" y="1524000"/>
            <a:ext cx="3056625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C9726180-3CE8-7D47-A28D-0CB4C6E861B4}" type="datetimeFigureOut">
              <a:rPr lang="en-US"/>
              <a:pPr>
                <a:defRPr/>
              </a:pPr>
              <a:t>28/09/2013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DAEEC6EB-2CEB-4B44-8F40-1135F5A76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9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B6D55941-622F-6C46-8DC7-7EEBFEE59CBE}" type="datetimeFigureOut">
              <a:rPr lang="en-US"/>
              <a:pPr>
                <a:defRPr/>
              </a:pPr>
              <a:t>28/09/2013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38BB4860-B67F-B14F-A5BF-A454D4A5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4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1783CB1A-B42D-0445-A647-FADA8D23D17F}" type="datetimeFigureOut">
              <a:rPr lang="en-US"/>
              <a:pPr>
                <a:defRPr/>
              </a:pPr>
              <a:t>28/09/2013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BBE234EA-B25A-C844-9D14-76903CC00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7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9906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Process 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0488" y="9906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1129875"/>
            <a:ext cx="4419600" cy="3514531"/>
          </a:xfrm>
          <a:prstGeom prst="roundRect">
            <a:avLst>
              <a:gd name="adj" fmla="val 783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tIns="274320">
            <a:normAutofit/>
          </a:bodyPr>
          <a:lstStyle>
            <a:lvl1pPr indent="0">
              <a:buNone/>
              <a:defRPr sz="32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8849" y="4800600"/>
            <a:ext cx="4419600" cy="762000"/>
          </a:xfrm>
        </p:spPr>
        <p:txBody>
          <a:bodyPr anchor="ctr">
            <a:normAutofit/>
          </a:bodyPr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8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909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2" descr="SubjectSupportIcon.png"/>
          <p:cNvPicPr>
            <a:picLocks noChangeAspect="1"/>
          </p:cNvPicPr>
          <p:nvPr userDrawn="1"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886" y="5631790"/>
            <a:ext cx="953939" cy="9421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3" r:id="rId3"/>
    <p:sldLayoutId id="2147483682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003B9A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016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charset="0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65722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charset="0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922338" algn="l" rtl="0" eaLnBrk="1" fontAlgn="base" hangingPunct="1">
        <a:spcBef>
          <a:spcPct val="20000"/>
        </a:spcBef>
        <a:spcAft>
          <a:spcPct val="0"/>
        </a:spcAft>
        <a:buClr>
          <a:srgbClr val="5BD078"/>
        </a:buClr>
        <a:buFont typeface="Wingdings 2" charset="0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14425" algn="l" rtl="0" eaLnBrk="1" fontAlgn="base" hangingPunct="1">
        <a:spcBef>
          <a:spcPct val="20000"/>
        </a:spcBef>
        <a:spcAft>
          <a:spcPct val="0"/>
        </a:spcAft>
        <a:buClr>
          <a:srgbClr val="A5D028"/>
        </a:buClr>
        <a:buFont typeface="Wingdings 2" charset="0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9478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B1 &amp; B2 Training methods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Describe how you prepare for exercise? </a:t>
            </a:r>
            <a:endParaRPr lang="en-US" dirty="0"/>
          </a:p>
        </p:txBody>
      </p:sp>
      <p:pic>
        <p:nvPicPr>
          <p:cNvPr id="6" name="Content Placeholder 5" descr="trainin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99" r="22499"/>
          <a:stretch>
            <a:fillRect/>
          </a:stretch>
        </p:blipFill>
        <p:spPr>
          <a:xfrm>
            <a:off x="1435100" y="2624666"/>
            <a:ext cx="7499350" cy="3623733"/>
          </a:xfrm>
        </p:spPr>
      </p:pic>
    </p:spTree>
    <p:extLst>
      <p:ext uri="{BB962C8B-B14F-4D97-AF65-F5344CB8AC3E}">
        <p14:creationId xmlns:p14="http://schemas.microsoft.com/office/powerpoint/2010/main" val="45631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learning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Devise a warm up and cool down for your chosen sport. Ensure you include activities and timing for each of the three phases.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8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Warming up and cooling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advise Year 7 pupils to warm up and cool down? </a:t>
            </a:r>
          </a:p>
          <a:p>
            <a:endParaRPr lang="en-US" dirty="0"/>
          </a:p>
          <a:p>
            <a:r>
              <a:rPr lang="en-US" dirty="0" smtClean="0"/>
              <a:t>How would this differ for professional football players?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56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 Page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should you warm up? (2 marks)</a:t>
            </a:r>
          </a:p>
          <a:p>
            <a:r>
              <a:rPr lang="en-US" dirty="0" smtClean="0"/>
              <a:t>Name and describe the three phases of a warm up. (6 marks)</a:t>
            </a:r>
          </a:p>
          <a:p>
            <a:r>
              <a:rPr lang="en-US" dirty="0" smtClean="0"/>
              <a:t>Why should you cool down? (1 mark)</a:t>
            </a:r>
          </a:p>
          <a:p>
            <a:r>
              <a:rPr lang="en-US" dirty="0" smtClean="0"/>
              <a:t>Name and describe the three </a:t>
            </a:r>
            <a:r>
              <a:rPr lang="en-US" dirty="0" smtClean="0"/>
              <a:t>phases of a cool down? (6 marks)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16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you take part in any form of regular training list 5 things you must do. </a:t>
            </a:r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987" y="3192340"/>
            <a:ext cx="34163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002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Conducting fitness tests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919773"/>
              </p:ext>
            </p:extLst>
          </p:nvPr>
        </p:nvGraphicFramePr>
        <p:xfrm>
          <a:off x="1435100" y="1447800"/>
          <a:ext cx="749935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Things to consider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Why?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Safe and correct use of equipment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Safe and correct application of equipment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Warm</a:t>
                      </a:r>
                      <a:r>
                        <a:rPr lang="en-US" baseline="0" dirty="0" smtClean="0"/>
                        <a:t> up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Cool 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Apply the FITT principle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Apply the ‘S’ principle from SPORV R &amp;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470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 it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the outcomes for </a:t>
            </a:r>
            <a:r>
              <a:rPr lang="en-US" smtClean="0"/>
              <a:t>today’s lesson?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65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22013 Blank Course Slides Template">
  <a:themeElements>
    <a:clrScheme name="Custom 10">
      <a:dk1>
        <a:srgbClr val="0074F9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20122013 Blank Course Slides Template.pot</Template>
  <TotalTime>636</TotalTime>
  <Words>183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20122013 Blank Course Slides Template</vt:lpstr>
      <vt:lpstr>B1 &amp; B2 Training methods   Describe how you prepare for exercise? </vt:lpstr>
      <vt:lpstr>Home learning</vt:lpstr>
      <vt:lpstr>Warming up and cooling down</vt:lpstr>
      <vt:lpstr>Questions: Page 12</vt:lpstr>
      <vt:lpstr>Question time</vt:lpstr>
      <vt:lpstr>Conducting fitness tests</vt:lpstr>
      <vt:lpstr>Prove it review</vt:lpstr>
    </vt:vector>
  </TitlesOfParts>
  <Company>Subject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Subject Support</dc:creator>
  <cp:lastModifiedBy>SAPURAN  GILL</cp:lastModifiedBy>
  <cp:revision>68</cp:revision>
  <dcterms:created xsi:type="dcterms:W3CDTF">2011-08-22T14:17:08Z</dcterms:created>
  <dcterms:modified xsi:type="dcterms:W3CDTF">2013-09-28T11:27:52Z</dcterms:modified>
</cp:coreProperties>
</file>