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9" r:id="rId3"/>
    <p:sldId id="270" r:id="rId4"/>
    <p:sldId id="274" r:id="rId5"/>
    <p:sldId id="275" r:id="rId6"/>
    <p:sldId id="257" r:id="rId7"/>
    <p:sldId id="259" r:id="rId8"/>
    <p:sldId id="260" r:id="rId9"/>
    <p:sldId id="271" r:id="rId10"/>
    <p:sldId id="263" r:id="rId11"/>
    <p:sldId id="261" r:id="rId12"/>
    <p:sldId id="273" r:id="rId13"/>
    <p:sldId id="266" r:id="rId14"/>
    <p:sldId id="264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B02565-0BA8-C542-BB1E-63315B8398A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28D6E3-2138-E843-A801-8E9ECF08574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gillpe.com/confidenc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B6zQss7tAJ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celatlife.com/articles/selfesteem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xWy6GUqBD9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Green pen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Can anyone share good practice? </a:t>
            </a:r>
          </a:p>
          <a:p>
            <a:endParaRPr lang="en-GB" dirty="0"/>
          </a:p>
          <a:p>
            <a:r>
              <a:rPr lang="en-GB" dirty="0" smtClean="0"/>
              <a:t>What are the key learning points?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0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7319543"/>
              </p:ext>
            </p:extLst>
          </p:nvPr>
        </p:nvGraphicFramePr>
        <p:xfrm>
          <a:off x="301625" y="1527175"/>
          <a:ext cx="85042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self efficacy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self efficacy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5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Bandura’s model – Page 197</a:t>
            </a:r>
            <a:endParaRPr lang="en-US" dirty="0"/>
          </a:p>
        </p:txBody>
      </p:sp>
      <p:pic>
        <p:nvPicPr>
          <p:cNvPr id="4" name="Content Placeholder 3" descr="SEModel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7" r="-1027"/>
          <a:stretch>
            <a:fillRect/>
          </a:stretch>
        </p:blipFill>
        <p:spPr>
          <a:xfrm>
            <a:off x="301625" y="1527175"/>
            <a:ext cx="8504238" cy="4572000"/>
          </a:xfrm>
        </p:spPr>
      </p:pic>
    </p:spTree>
    <p:extLst>
      <p:ext uri="{BB962C8B-B14F-4D97-AF65-F5344CB8AC3E}">
        <p14:creationId xmlns:p14="http://schemas.microsoft.com/office/powerpoint/2010/main" val="18272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self efficacy affect you?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Choice of activity</a:t>
            </a:r>
          </a:p>
          <a:p>
            <a:r>
              <a:rPr lang="en-US" dirty="0" smtClean="0"/>
              <a:t>Amount of effort applied</a:t>
            </a:r>
          </a:p>
          <a:p>
            <a:r>
              <a:rPr lang="en-US" dirty="0" smtClean="0"/>
              <a:t>Level of persistence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3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the </a:t>
            </a:r>
            <a:r>
              <a:rPr lang="en-US" dirty="0" err="1" smtClean="0"/>
              <a:t>Happy’s</a:t>
            </a:r>
            <a:r>
              <a:rPr lang="en-US" dirty="0" smtClean="0"/>
              <a:t> coach. He is going through a rough patch and is showing signs of low levels of self efficacy. Using Bandura’s model how could you turn this around. </a:t>
            </a:r>
          </a:p>
          <a:p>
            <a:endParaRPr lang="en-US" dirty="0"/>
          </a:p>
          <a:p>
            <a:r>
              <a:rPr lang="en-US" dirty="0" smtClean="0"/>
              <a:t>Discuss in pairs and then write four paragraphs.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develop high levels of self efficacy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and away - </a:t>
            </a:r>
            <a:r>
              <a:rPr lang="en-US" dirty="0" smtClean="0">
                <a:hlinkClick r:id="rId2"/>
              </a:rPr>
              <a:t>Videos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01625" y="1527175"/>
          <a:ext cx="85042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81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CUS the question</a:t>
            </a:r>
          </a:p>
          <a:p>
            <a:r>
              <a:rPr lang="en-GB" dirty="0" smtClean="0"/>
              <a:t>Divide the question and bullet point a plan</a:t>
            </a:r>
          </a:p>
          <a:p>
            <a:endParaRPr lang="en-GB" dirty="0"/>
          </a:p>
          <a:p>
            <a:r>
              <a:rPr lang="en-GB" dirty="0" smtClean="0"/>
              <a:t>Knowledge</a:t>
            </a:r>
          </a:p>
          <a:p>
            <a:r>
              <a:rPr lang="en-GB" dirty="0" smtClean="0"/>
              <a:t>Application (example)</a:t>
            </a:r>
          </a:p>
          <a:p>
            <a:r>
              <a:rPr lang="en-GB" dirty="0" smtClean="0"/>
              <a:t>Evaluate / Analyse (worth / break down into components)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3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23" y="1397109"/>
            <a:ext cx="6489207" cy="4866905"/>
          </a:xfrm>
        </p:spPr>
      </p:pic>
    </p:spTree>
    <p:extLst>
      <p:ext uri="{BB962C8B-B14F-4D97-AF65-F5344CB8AC3E}">
        <p14:creationId xmlns:p14="http://schemas.microsoft.com/office/powerpoint/2010/main" val="1945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Choose </a:t>
            </a:r>
            <a:r>
              <a:rPr lang="en-GB" dirty="0" smtClean="0"/>
              <a:t>one of the psychological areas reviewed so far for your coursework. Outline how this contributed to your area for development and explain a strategy for you to improve. </a:t>
            </a:r>
          </a:p>
          <a:p>
            <a:endParaRPr lang="en-GB" dirty="0"/>
          </a:p>
          <a:p>
            <a:r>
              <a:rPr lang="en-GB" dirty="0" smtClean="0"/>
              <a:t>Example: </a:t>
            </a:r>
          </a:p>
          <a:p>
            <a:r>
              <a:rPr lang="en-GB" dirty="0" smtClean="0"/>
              <a:t>Arousal  - over arousal (Theories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Cognitive techniques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8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week’s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What message do you get from these pictures? 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4" b="19004"/>
          <a:stretch>
            <a:fillRect/>
          </a:stretch>
        </p:blipFill>
        <p:spPr>
          <a:xfrm>
            <a:off x="2712501" y="4379790"/>
            <a:ext cx="3197820" cy="1719258"/>
          </a:xfr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688" y="1664849"/>
            <a:ext cx="3225800" cy="2527300"/>
          </a:xfrm>
          <a:prstGeom prst="rect">
            <a:avLst/>
          </a:prstGeom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33" y="1588649"/>
            <a:ext cx="22987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94 Book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state and trait confidence? </a:t>
            </a:r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95</a:t>
            </a:r>
          </a:p>
          <a:p>
            <a:endParaRPr lang="en-US" dirty="0"/>
          </a:p>
          <a:p>
            <a:r>
              <a:rPr lang="en-GB" dirty="0">
                <a:hlinkClick r:id="rId2"/>
              </a:rPr>
              <a:t>Characteristics of self efficacy, self confidence and self esteem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notes and link this to your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Vealey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794" y="2422633"/>
            <a:ext cx="5772150" cy="31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14" y="857141"/>
            <a:ext cx="8127116" cy="58096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5" y="2255859"/>
            <a:ext cx="6397004" cy="41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00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204</TotalTime>
  <Words>224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Civic</vt:lpstr>
      <vt:lpstr>Green pen homework</vt:lpstr>
      <vt:lpstr>Extended essay</vt:lpstr>
      <vt:lpstr>PowerPoint Presentation</vt:lpstr>
      <vt:lpstr>Homework</vt:lpstr>
      <vt:lpstr>Last week’s lesson</vt:lpstr>
      <vt:lpstr>What message do you get from these pictures? </vt:lpstr>
      <vt:lpstr>Page 94 Book 2</vt:lpstr>
      <vt:lpstr>Make notes and link this to your sport</vt:lpstr>
      <vt:lpstr>PowerPoint Presentation</vt:lpstr>
      <vt:lpstr>Characteristics </vt:lpstr>
      <vt:lpstr>Bandura’s model – Page 197</vt:lpstr>
      <vt:lpstr>How does self efficacy affect you? </vt:lpstr>
      <vt:lpstr>Task</vt:lpstr>
      <vt:lpstr>Strategies to develop high levels of self efficacy </vt:lpstr>
      <vt:lpstr>Home and away - Videos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SAPURAN  GILL</dc:creator>
  <cp:lastModifiedBy>SSGILL</cp:lastModifiedBy>
  <cp:revision>20</cp:revision>
  <dcterms:created xsi:type="dcterms:W3CDTF">2013-11-16T09:12:21Z</dcterms:created>
  <dcterms:modified xsi:type="dcterms:W3CDTF">2018-06-19T08:03:18Z</dcterms:modified>
</cp:coreProperties>
</file>