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75" r:id="rId2"/>
    <p:sldId id="282" r:id="rId3"/>
    <p:sldId id="284" r:id="rId4"/>
    <p:sldId id="285" r:id="rId5"/>
    <p:sldId id="287" r:id="rId6"/>
    <p:sldId id="286" r:id="rId7"/>
    <p:sldId id="28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167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52A682-71ED-F94E-9DD6-BE9E0B066ED5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ED3FC5-8004-E54A-8F88-484B65594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3657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13B52-D425-4511-8574-B805417DDFE3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AF59B8-9D46-4C19-BF88-9ABBFA62CB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892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B93AC-213F-C44A-BAB6-C5EE0C8FF378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7CD6C-FC0E-CE4D-9F9E-C33267088C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B93AC-213F-C44A-BAB6-C5EE0C8FF378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7CD6C-FC0E-CE4D-9F9E-C33267088C7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B93AC-213F-C44A-BAB6-C5EE0C8FF378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7CD6C-FC0E-CE4D-9F9E-C33267088C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B93AC-213F-C44A-BAB6-C5EE0C8FF378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7CD6C-FC0E-CE4D-9F9E-C33267088C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B93AC-213F-C44A-BAB6-C5EE0C8FF378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7CD6C-FC0E-CE4D-9F9E-C33267088C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B93AC-213F-C44A-BAB6-C5EE0C8FF378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7CD6C-FC0E-CE4D-9F9E-C33267088C7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B93AC-213F-C44A-BAB6-C5EE0C8FF378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7CD6C-FC0E-CE4D-9F9E-C33267088C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B93AC-213F-C44A-BAB6-C5EE0C8FF378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7CD6C-FC0E-CE4D-9F9E-C33267088C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B93AC-213F-C44A-BAB6-C5EE0C8FF378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7CD6C-FC0E-CE4D-9F9E-C33267088C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B93AC-213F-C44A-BAB6-C5EE0C8FF378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7CD6C-FC0E-CE4D-9F9E-C33267088C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B93AC-213F-C44A-BAB6-C5EE0C8FF378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7CD6C-FC0E-CE4D-9F9E-C33267088C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B93AC-213F-C44A-BAB6-C5EE0C8FF378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7CD6C-FC0E-CE4D-9F9E-C33267088C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37AB93AC-213F-C44A-BAB6-C5EE0C8FF378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BD97CD6C-FC0E-CE4D-9F9E-C33267088C7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35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KQ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3792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Book 1 Page 202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9275" y="2884116"/>
            <a:ext cx="8042275" cy="1775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328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What are the benefits of goal setting (3 marks)</a:t>
            </a:r>
          </a:p>
          <a:p>
            <a:endParaRPr lang="en-GB" dirty="0"/>
          </a:p>
          <a:p>
            <a:r>
              <a:rPr lang="en-GB" dirty="0" smtClean="0"/>
              <a:t>What’s the difference between an outcome or product goal? </a:t>
            </a:r>
          </a:p>
          <a:p>
            <a:endParaRPr lang="en-GB" dirty="0"/>
          </a:p>
          <a:p>
            <a:r>
              <a:rPr lang="en-GB" dirty="0" smtClean="0"/>
              <a:t>What’s a task orientated goal? </a:t>
            </a:r>
          </a:p>
          <a:p>
            <a:endParaRPr lang="en-GB" dirty="0"/>
          </a:p>
          <a:p>
            <a:r>
              <a:rPr lang="en-GB" dirty="0" smtClean="0"/>
              <a:t>What’s the difference between a performance and process goal? 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0021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890092"/>
            <a:ext cx="8366125" cy="1336956"/>
          </a:xfrm>
        </p:spPr>
        <p:txBody>
          <a:bodyPr/>
          <a:lstStyle/>
          <a:p>
            <a:r>
              <a:rPr lang="en-GB" dirty="0" smtClean="0"/>
              <a:t>Place the types of goal in order of short – long term / order of importance 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16200000">
            <a:off x="3313574" y="1600200"/>
            <a:ext cx="2513676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35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factors must a coach consider when setting goals?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025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9275" y="2884116"/>
            <a:ext cx="8042275" cy="1775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1540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4617</TotalTime>
  <Words>69</Words>
  <Application>Microsoft Office PowerPoint</Application>
  <PresentationFormat>On-screen Show (4:3)</PresentationFormat>
  <Paragraphs>12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News Gothic MT</vt:lpstr>
      <vt:lpstr>Wingdings 2</vt:lpstr>
      <vt:lpstr>Breeze</vt:lpstr>
      <vt:lpstr>Homework</vt:lpstr>
      <vt:lpstr>KQ</vt:lpstr>
      <vt:lpstr>Book 1 Page 202</vt:lpstr>
      <vt:lpstr>PowerPoint Presentation</vt:lpstr>
      <vt:lpstr>Place the types of goal in order of short – long term / order of importance </vt:lpstr>
      <vt:lpstr>What factors must a coach consider when setting goals?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Controlling Anxiety</dc:title>
  <dc:creator>SAPURAN  GILL</dc:creator>
  <cp:lastModifiedBy>SSGILL</cp:lastModifiedBy>
  <cp:revision>41</cp:revision>
  <cp:lastPrinted>2013-10-06T08:10:21Z</cp:lastPrinted>
  <dcterms:created xsi:type="dcterms:W3CDTF">2012-10-14T14:08:41Z</dcterms:created>
  <dcterms:modified xsi:type="dcterms:W3CDTF">2019-06-11T13:37:58Z</dcterms:modified>
</cp:coreProperties>
</file>