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78" r:id="rId3"/>
    <p:sldId id="266" r:id="rId4"/>
    <p:sldId id="267" r:id="rId5"/>
    <p:sldId id="265" r:id="rId6"/>
    <p:sldId id="258" r:id="rId7"/>
    <p:sldId id="261" r:id="rId8"/>
    <p:sldId id="274" r:id="rId9"/>
    <p:sldId id="259" r:id="rId10"/>
    <p:sldId id="260" r:id="rId11"/>
    <p:sldId id="262" r:id="rId12"/>
    <p:sldId id="273" r:id="rId13"/>
    <p:sldId id="264" r:id="rId14"/>
    <p:sldId id="269" r:id="rId15"/>
    <p:sldId id="270" r:id="rId16"/>
    <p:sldId id="271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997-4DD2-F546-9207-3A7E8E4C97FC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F3BD-F3EB-1D4B-9AF0-68408FFD6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5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997-4DD2-F546-9207-3A7E8E4C97FC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F3BD-F3EB-1D4B-9AF0-68408FFD6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8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997-4DD2-F546-9207-3A7E8E4C97FC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F3BD-F3EB-1D4B-9AF0-68408FFD6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997-4DD2-F546-9207-3A7E8E4C97FC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F3BD-F3EB-1D4B-9AF0-68408FFD6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2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997-4DD2-F546-9207-3A7E8E4C97FC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F3BD-F3EB-1D4B-9AF0-68408FFD6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9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997-4DD2-F546-9207-3A7E8E4C97FC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F3BD-F3EB-1D4B-9AF0-68408FFD6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997-4DD2-F546-9207-3A7E8E4C97FC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F3BD-F3EB-1D4B-9AF0-68408FFD6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8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997-4DD2-F546-9207-3A7E8E4C97FC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F3BD-F3EB-1D4B-9AF0-68408FFD6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997-4DD2-F546-9207-3A7E8E4C97FC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F3BD-F3EB-1D4B-9AF0-68408FFD6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3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997-4DD2-F546-9207-3A7E8E4C97FC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F3BD-F3EB-1D4B-9AF0-68408FFD6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2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997-4DD2-F546-9207-3A7E8E4C97FC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F3BD-F3EB-1D4B-9AF0-68408FFD6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B7997-4DD2-F546-9207-3A7E8E4C97FC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F3BD-F3EB-1D4B-9AF0-68408FFD6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GpBOE_CnnN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19t7buSIzg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of learning from last week. Exam question from 1995.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1-18 at 10.10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93" y="1600200"/>
            <a:ext cx="79121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Leadership styles. What are the ideal condition/situation for its use?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372665"/>
              </p:ext>
            </p:extLst>
          </p:nvPr>
        </p:nvGraphicFramePr>
        <p:xfrm>
          <a:off x="1302059" y="2462320"/>
          <a:ext cx="60960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Definition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Ideal</a:t>
                      </a:r>
                      <a:r>
                        <a:rPr lang="en-GB" baseline="0" dirty="0" smtClean="0"/>
                        <a:t> condition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Authoritarian or autocratic leader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Democratic leader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Laissez-faire leader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1161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Were the videos useful?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Fielder’s </a:t>
            </a:r>
            <a:r>
              <a:rPr lang="en-US" dirty="0"/>
              <a:t>Contingency model</a:t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err="1"/>
              <a:t>Chelladurai’s</a:t>
            </a:r>
            <a:r>
              <a:rPr lang="en-US" dirty="0"/>
              <a:t> Multi-dimensional model</a:t>
            </a:r>
          </a:p>
        </p:txBody>
      </p:sp>
    </p:spTree>
    <p:extLst>
      <p:ext uri="{BB962C8B-B14F-4D97-AF65-F5344CB8AC3E}">
        <p14:creationId xmlns:p14="http://schemas.microsoft.com/office/powerpoint/2010/main" val="36517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4" name="Content Placeholder 3" descr="leadership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3914"/>
          <a:stretch/>
        </p:blipFill>
        <p:spPr>
          <a:xfrm>
            <a:off x="457200" y="1600200"/>
            <a:ext cx="8558196" cy="5918416"/>
          </a:xfrm>
        </p:spPr>
      </p:pic>
    </p:spTree>
    <p:extLst>
      <p:ext uri="{BB962C8B-B14F-4D97-AF65-F5344CB8AC3E}">
        <p14:creationId xmlns:p14="http://schemas.microsoft.com/office/powerpoint/2010/main" val="428709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 all of your learning from the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132"/>
            <a:ext cx="8229600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Is he an effective leader? 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521" y="2648337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5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 </a:t>
            </a:r>
            <a:r>
              <a:rPr lang="en-GB" dirty="0" smtClean="0">
                <a:solidFill>
                  <a:srgbClr val="FF0000"/>
                </a:solidFill>
              </a:rPr>
              <a:t>you</a:t>
            </a:r>
            <a:r>
              <a:rPr lang="en-GB" dirty="0" smtClean="0"/>
              <a:t> want to learn about leadership? Unanswered questions.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6" y="1417638"/>
            <a:ext cx="8760190" cy="496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2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Explain what </a:t>
            </a:r>
            <a:r>
              <a:rPr lang="en-GB" dirty="0" err="1" smtClean="0"/>
              <a:t>Chelladurai’s</a:t>
            </a:r>
            <a:r>
              <a:rPr lang="en-GB" dirty="0" smtClean="0"/>
              <a:t> multidimensional model suggest about leadership (7 marks)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8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4" name="Content Placeholder 3" descr="photo copy 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6" b="17607"/>
          <a:stretch/>
        </p:blipFill>
        <p:spPr>
          <a:xfrm>
            <a:off x="325815" y="1417638"/>
            <a:ext cx="8229600" cy="5095140"/>
          </a:xfrm>
        </p:spPr>
      </p:pic>
    </p:spTree>
    <p:extLst>
      <p:ext uri="{BB962C8B-B14F-4D97-AF65-F5344CB8AC3E}">
        <p14:creationId xmlns:p14="http://schemas.microsoft.com/office/powerpoint/2010/main" val="15472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creen Shot 2014-01-18 at 09.56.3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 t="-127683" b="-127683"/>
          <a:stretch/>
        </p:blipFill>
        <p:spPr>
          <a:xfrm>
            <a:off x="457200" y="-305074"/>
            <a:ext cx="8686800" cy="6276169"/>
          </a:xfrm>
        </p:spPr>
      </p:pic>
    </p:spTree>
    <p:extLst>
      <p:ext uri="{BB962C8B-B14F-4D97-AF65-F5344CB8AC3E}">
        <p14:creationId xmlns:p14="http://schemas.microsoft.com/office/powerpoint/2010/main" val="36286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1589"/>
            <a:ext cx="8229600" cy="279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538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Arsenal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9378" b="93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68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pic>
        <p:nvPicPr>
          <p:cNvPr id="6" name="Content Placeholder 5" descr="Arsenal fine list: Amount players have to pay for breaking Arsene Wenger's rules | Mail Onlin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b="305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47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and group cohesion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</a:t>
            </a:r>
            <a:r>
              <a:rPr lang="en-US" dirty="0" err="1" smtClean="0"/>
              <a:t>Arsene</a:t>
            </a:r>
            <a:r>
              <a:rPr lang="en-US" dirty="0" smtClean="0"/>
              <a:t> develop group cohesion? </a:t>
            </a:r>
          </a:p>
          <a:p>
            <a:endParaRPr lang="en-US" dirty="0"/>
          </a:p>
          <a:p>
            <a:r>
              <a:rPr lang="en-US" dirty="0" smtClean="0"/>
              <a:t>Is he an effective leader?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5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qualities of a good leader?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Devise an acronym.</a:t>
            </a:r>
          </a:p>
          <a:p>
            <a:endParaRPr lang="en-US" dirty="0"/>
          </a:p>
          <a:p>
            <a:r>
              <a:rPr lang="en-US" dirty="0" smtClean="0"/>
              <a:t>Mine is </a:t>
            </a:r>
            <a:r>
              <a:rPr lang="en-US" dirty="0" smtClean="0">
                <a:solidFill>
                  <a:srgbClr val="FF0000"/>
                </a:solidFill>
              </a:rPr>
              <a:t>GIVE HOPE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8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select / appoint leaders?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Prescribed leader</a:t>
            </a:r>
          </a:p>
          <a:p>
            <a:r>
              <a:rPr lang="en-US" dirty="0" smtClean="0"/>
              <a:t>Emergent leader</a:t>
            </a:r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5" y="3524311"/>
            <a:ext cx="3492500" cy="2324100"/>
          </a:xfrm>
          <a:prstGeom prst="rect">
            <a:avLst/>
          </a:prstGeom>
        </p:spPr>
      </p:pic>
      <p:pic>
        <p:nvPicPr>
          <p:cNvPr id="5" name="Picture 4" descr="Unknow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309" y="3524311"/>
            <a:ext cx="36830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1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question  (2011)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three characteristics of a good leader and explain the difference between an emergent and prescribed leader (3 marks)</a:t>
            </a:r>
          </a:p>
          <a:p>
            <a:endParaRPr lang="en-US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Need three from – confident, </a:t>
            </a:r>
            <a:r>
              <a:rPr lang="en-US" sz="2400" dirty="0" err="1" smtClean="0">
                <a:solidFill>
                  <a:srgbClr val="FF0000"/>
                </a:solidFill>
              </a:rPr>
              <a:t>orgainsed</a:t>
            </a:r>
            <a:r>
              <a:rPr lang="en-US" sz="2400" dirty="0" smtClean="0">
                <a:solidFill>
                  <a:srgbClr val="FF0000"/>
                </a:solidFill>
              </a:rPr>
              <a:t>, inspirational, good communication, knowledgeable, good decision maker, motivational,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Emergent – elected by the team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Prescribed – appointed by an external authority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 homework. What did you learn about the theory and its limitations?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Great Man </a:t>
            </a:r>
            <a:r>
              <a:rPr lang="en-US" dirty="0" smtClean="0"/>
              <a:t>Theory</a:t>
            </a:r>
          </a:p>
          <a:p>
            <a:r>
              <a:rPr lang="en-US" dirty="0" smtClean="0"/>
              <a:t>Nature versus nurture</a:t>
            </a:r>
          </a:p>
          <a:p>
            <a:r>
              <a:rPr lang="en-US" dirty="0" smtClean="0"/>
              <a:t>Social Learning Theory</a:t>
            </a:r>
          </a:p>
          <a:p>
            <a:r>
              <a:rPr lang="en-US" dirty="0" smtClean="0"/>
              <a:t>Interactionist Theory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110588"/>
              </p:ext>
            </p:extLst>
          </p:nvPr>
        </p:nvGraphicFramePr>
        <p:xfrm>
          <a:off x="1772574" y="4832658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PM Table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Positive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Minus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6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222</Words>
  <Application>Microsoft Office PowerPoint</Application>
  <PresentationFormat>On-screen Show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Review of learning from last week. Exam question from 1995. </vt:lpstr>
      <vt:lpstr>PowerPoint Presentation</vt:lpstr>
      <vt:lpstr>Arsenal</vt:lpstr>
      <vt:lpstr>Leadership</vt:lpstr>
      <vt:lpstr>Leadership and group cohesion</vt:lpstr>
      <vt:lpstr>What are the qualities of a good leader? </vt:lpstr>
      <vt:lpstr>How do we select / appoint leaders? </vt:lpstr>
      <vt:lpstr>Exam question  (2011)</vt:lpstr>
      <vt:lpstr>Prep homework. What did you learn about the theory and its limitations?</vt:lpstr>
      <vt:lpstr>Leadership styles. What are the ideal condition/situation for its use? </vt:lpstr>
      <vt:lpstr>Were the videos useful?  </vt:lpstr>
      <vt:lpstr>Review</vt:lpstr>
      <vt:lpstr>Link all of your learning from the lesson</vt:lpstr>
      <vt:lpstr>What do you want to learn about leadership? Unanswered questions. </vt:lpstr>
      <vt:lpstr>Exam question</vt:lpstr>
      <vt:lpstr>Answer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</dc:title>
  <dc:creator>SAPURAN  GILL</dc:creator>
  <cp:lastModifiedBy>SSGILL</cp:lastModifiedBy>
  <cp:revision>41</cp:revision>
  <dcterms:created xsi:type="dcterms:W3CDTF">2012-12-24T14:47:24Z</dcterms:created>
  <dcterms:modified xsi:type="dcterms:W3CDTF">2016-01-18T08:56:16Z</dcterms:modified>
</cp:coreProperties>
</file>