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9" r:id="rId4"/>
    <p:sldId id="259" r:id="rId5"/>
    <p:sldId id="260" r:id="rId6"/>
    <p:sldId id="261" r:id="rId7"/>
    <p:sldId id="262" r:id="rId8"/>
    <p:sldId id="263" r:id="rId9"/>
    <p:sldId id="265" r:id="rId10"/>
    <p:sldId id="258" r:id="rId11"/>
    <p:sldId id="264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76" r:id="rId27"/>
    <p:sldId id="281" r:id="rId28"/>
    <p:sldId id="282" r:id="rId29"/>
    <p:sldId id="284" r:id="rId30"/>
    <p:sldId id="285" r:id="rId31"/>
    <p:sldId id="287" r:id="rId32"/>
    <p:sldId id="283" r:id="rId33"/>
    <p:sldId id="286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pen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your books and check </a:t>
            </a:r>
            <a:r>
              <a:rPr lang="en-US" dirty="0" smtClean="0"/>
              <a:t>for:</a:t>
            </a:r>
            <a:endParaRPr lang="en-US" dirty="0" smtClean="0"/>
          </a:p>
          <a:p>
            <a:r>
              <a:rPr lang="en-US" dirty="0" smtClean="0"/>
              <a:t>Spelling </a:t>
            </a:r>
          </a:p>
          <a:p>
            <a:r>
              <a:rPr lang="en-US" dirty="0" smtClean="0"/>
              <a:t>Any unanswered questions</a:t>
            </a:r>
          </a:p>
          <a:p>
            <a:r>
              <a:rPr lang="en-US" dirty="0" smtClean="0"/>
              <a:t>Underlining using a ruler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A1.1 </a:t>
            </a:r>
            <a:r>
              <a:rPr lang="en-US" dirty="0" smtClean="0"/>
              <a:t>Aerobic fitness or </a:t>
            </a:r>
            <a:r>
              <a:rPr lang="en-US" dirty="0" smtClean="0"/>
              <a:t>cardiorespiratory </a:t>
            </a:r>
            <a:r>
              <a:rPr lang="en-US" dirty="0" smtClean="0"/>
              <a:t>fitness or </a:t>
            </a:r>
            <a:r>
              <a:rPr lang="en-US" dirty="0" smtClean="0"/>
              <a:t>cardiorespiratory </a:t>
            </a:r>
            <a:r>
              <a:rPr lang="en-US" dirty="0" smtClean="0"/>
              <a:t>fitness</a:t>
            </a:r>
          </a:p>
          <a:p>
            <a:r>
              <a:rPr lang="en-US" dirty="0" smtClean="0"/>
              <a:t>A1. 2 Heart, blood and blood vessels</a:t>
            </a:r>
          </a:p>
          <a:p>
            <a:r>
              <a:rPr lang="en-US" dirty="0" smtClean="0"/>
              <a:t>A1.3 Low / medium intensity (Low weights, higher reps)</a:t>
            </a:r>
          </a:p>
          <a:p>
            <a:r>
              <a:rPr lang="en-US" dirty="0" smtClean="0"/>
              <a:t>A1.4 Having an adequate range of movement at all joints so that you have the ability to move through its complete range of movement </a:t>
            </a:r>
          </a:p>
          <a:p>
            <a:r>
              <a:rPr lang="en-US" dirty="0" smtClean="0"/>
              <a:t>A1.5 Distance / Time – </a:t>
            </a:r>
            <a:r>
              <a:rPr lang="en-US" dirty="0" err="1" smtClean="0"/>
              <a:t>Metres</a:t>
            </a:r>
            <a:r>
              <a:rPr lang="en-US" dirty="0" smtClean="0"/>
              <a:t> per second (m/s)</a:t>
            </a:r>
          </a:p>
        </p:txBody>
      </p:sp>
    </p:spTree>
    <p:extLst>
      <p:ext uri="{BB962C8B-B14F-4D97-AF65-F5344CB8AC3E}">
        <p14:creationId xmlns:p14="http://schemas.microsoft.com/office/powerpoint/2010/main" val="56237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A1.6 </a:t>
            </a:r>
            <a:r>
              <a:rPr lang="en-US" dirty="0" smtClean="0"/>
              <a:t>Accelerative </a:t>
            </a:r>
            <a:r>
              <a:rPr lang="en-US" dirty="0" smtClean="0"/>
              <a:t>speed (up to 30 </a:t>
            </a:r>
            <a:r>
              <a:rPr lang="en-US" dirty="0" err="1" smtClean="0"/>
              <a:t>metres</a:t>
            </a:r>
            <a:r>
              <a:rPr lang="en-US" dirty="0" smtClean="0"/>
              <a:t>) Pure speed (up </a:t>
            </a:r>
            <a:r>
              <a:rPr lang="en-US" dirty="0"/>
              <a:t>t</a:t>
            </a:r>
            <a:r>
              <a:rPr lang="en-US" dirty="0" smtClean="0"/>
              <a:t>o 60 </a:t>
            </a:r>
            <a:r>
              <a:rPr lang="en-US" dirty="0" err="1" smtClean="0"/>
              <a:t>metres</a:t>
            </a:r>
            <a:r>
              <a:rPr lang="en-US" dirty="0" smtClean="0"/>
              <a:t>) Speed endurance (sprints with rest periods)</a:t>
            </a:r>
          </a:p>
          <a:p>
            <a:r>
              <a:rPr lang="en-US" dirty="0" smtClean="0"/>
              <a:t>A1.7 Ectomorph (skinny) Mesomorph (muscular) Endomorph (obese)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3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 – Skill related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12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skill related component of fitness? </a:t>
            </a:r>
          </a:p>
          <a:p>
            <a:r>
              <a:rPr lang="en-US" dirty="0" smtClean="0"/>
              <a:t>Agility</a:t>
            </a:r>
          </a:p>
          <a:p>
            <a:r>
              <a:rPr lang="en-US" dirty="0" smtClean="0"/>
              <a:t>Co-ordination 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Muscular Endurance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23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 handstand what type of balance does a gymnast use? </a:t>
            </a:r>
          </a:p>
          <a:p>
            <a:r>
              <a:rPr lang="en-US" dirty="0" smtClean="0"/>
              <a:t>During a cartwheel what type of balance does a gymnast use?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2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two specific examples in sport when you will require reaction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95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A2.Muscular endurance </a:t>
            </a:r>
          </a:p>
          <a:p>
            <a:r>
              <a:rPr lang="en-US" dirty="0" smtClean="0"/>
              <a:t>A2.1 Static and then dynamic</a:t>
            </a:r>
          </a:p>
          <a:p>
            <a:r>
              <a:rPr lang="en-US" dirty="0" smtClean="0"/>
              <a:t>A2.2 React to a gun in athletics or the ball in a penalty kick (must name the stimuli)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22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9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require skill related fitness and </a:t>
            </a:r>
            <a:r>
              <a:rPr lang="en-US" dirty="0" smtClean="0"/>
              <a:t>physical </a:t>
            </a:r>
            <a:r>
              <a:rPr lang="en-US" dirty="0" smtClean="0"/>
              <a:t>related fitness to take part in sport?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40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A3 -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meet the demands of  the sport</a:t>
            </a:r>
          </a:p>
          <a:p>
            <a:r>
              <a:rPr lang="en-US" dirty="0" smtClean="0"/>
              <a:t>To perform </a:t>
            </a:r>
            <a:r>
              <a:rPr lang="en-US" dirty="0" smtClean="0"/>
              <a:t>efficiently </a:t>
            </a:r>
            <a:endParaRPr lang="en-US" dirty="0" smtClean="0"/>
          </a:p>
          <a:p>
            <a:r>
              <a:rPr lang="en-US" dirty="0" smtClean="0"/>
              <a:t>Dependent upon the </a:t>
            </a:r>
            <a:r>
              <a:rPr lang="en-US" dirty="0" smtClean="0"/>
              <a:t>position </a:t>
            </a:r>
            <a:r>
              <a:rPr lang="en-US" dirty="0" smtClean="0"/>
              <a:t>/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2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Title: Exam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 each answer leave a gap so that you can write in the correct answers at 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24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formula to work out your maximum heart rate?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3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range for the recommended cardiovascular zone?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43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A4.2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/>
              <a:t>B</a:t>
            </a:r>
            <a:r>
              <a:rPr lang="en-US" dirty="0" smtClean="0"/>
              <a:t>org </a:t>
            </a:r>
            <a:r>
              <a:rPr lang="en-US" dirty="0" smtClean="0"/>
              <a:t>scale?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53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Trendell</a:t>
            </a:r>
            <a:r>
              <a:rPr lang="en-US" dirty="0" smtClean="0"/>
              <a:t> is not working hard enough in his training sessions. What </a:t>
            </a:r>
            <a:r>
              <a:rPr lang="en-US" dirty="0" smtClean="0"/>
              <a:t>basic principle </a:t>
            </a:r>
            <a:r>
              <a:rPr lang="en-US" dirty="0" smtClean="0"/>
              <a:t>of training must he apply to work harder?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30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out the speed zone for a 20 year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61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A4. 220 – your age</a:t>
            </a:r>
          </a:p>
          <a:p>
            <a:r>
              <a:rPr lang="en-US" dirty="0" smtClean="0"/>
              <a:t>A4. 1 60 – 85% of your maximum heart rate</a:t>
            </a:r>
          </a:p>
          <a:p>
            <a:r>
              <a:rPr lang="en-US" dirty="0" smtClean="0"/>
              <a:t>A2.2 Rate of </a:t>
            </a:r>
            <a:r>
              <a:rPr lang="en-US" dirty="0" smtClean="0"/>
              <a:t>perceived </a:t>
            </a:r>
            <a:r>
              <a:rPr lang="en-US" dirty="0" smtClean="0"/>
              <a:t>exertion scale of 6- 20</a:t>
            </a:r>
          </a:p>
          <a:p>
            <a:r>
              <a:rPr lang="en-US" dirty="0" smtClean="0"/>
              <a:t>A4.3 Intensity</a:t>
            </a:r>
          </a:p>
          <a:p>
            <a:r>
              <a:rPr lang="en-US" dirty="0" smtClean="0"/>
              <a:t>A4.4 220 – 20 = 200</a:t>
            </a:r>
          </a:p>
          <a:p>
            <a:pPr marL="0" indent="0">
              <a:buNone/>
            </a:pPr>
            <a:r>
              <a:rPr lang="en-US" dirty="0" smtClean="0"/>
              <a:t>200 / 100 = 2</a:t>
            </a:r>
          </a:p>
          <a:p>
            <a:pPr marL="0" indent="0">
              <a:buNone/>
            </a:pPr>
            <a:r>
              <a:rPr lang="en-US" dirty="0" smtClean="0"/>
              <a:t>95% x 2 = 190 </a:t>
            </a:r>
          </a:p>
          <a:p>
            <a:pPr marL="0" indent="0">
              <a:buNone/>
            </a:pPr>
            <a:r>
              <a:rPr lang="en-US" dirty="0" smtClean="0"/>
              <a:t>100% x 2 = 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29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89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Trendell</a:t>
            </a:r>
            <a:r>
              <a:rPr lang="en-US" dirty="0" smtClean="0"/>
              <a:t> is get bored with his training. What </a:t>
            </a:r>
            <a:r>
              <a:rPr lang="en-US" dirty="0" smtClean="0"/>
              <a:t>additional principle </a:t>
            </a:r>
            <a:r>
              <a:rPr lang="en-US" dirty="0" smtClean="0"/>
              <a:t>of training could he use to change this?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65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principle of </a:t>
            </a:r>
            <a:r>
              <a:rPr lang="en-US" dirty="0" smtClean="0"/>
              <a:t>reversibility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3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A1. 1</a:t>
            </a:r>
          </a:p>
          <a:p>
            <a:r>
              <a:rPr lang="en-US" dirty="0" smtClean="0"/>
              <a:t>What are the alternative names for for aerobic endurance?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47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</a:t>
            </a:r>
            <a:r>
              <a:rPr lang="en-US" dirty="0" smtClean="0"/>
              <a:t>adaptation </a:t>
            </a:r>
            <a:r>
              <a:rPr lang="en-US" dirty="0" smtClean="0"/>
              <a:t>occur?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5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A5.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of the basic and additional principles of 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75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A5 – Variation</a:t>
            </a:r>
          </a:p>
          <a:p>
            <a:r>
              <a:rPr lang="en-US" dirty="0" smtClean="0"/>
              <a:t>A5. 1= If training stops or training is not </a:t>
            </a:r>
            <a:r>
              <a:rPr lang="en-US" dirty="0" smtClean="0"/>
              <a:t>intense </a:t>
            </a:r>
            <a:r>
              <a:rPr lang="en-US" dirty="0" smtClean="0"/>
              <a:t>enough training effects are reversed </a:t>
            </a:r>
          </a:p>
          <a:p>
            <a:r>
              <a:rPr lang="en-US" dirty="0" smtClean="0"/>
              <a:t>A5. 2 During </a:t>
            </a:r>
            <a:r>
              <a:rPr lang="en-US" dirty="0" smtClean="0"/>
              <a:t>recovery </a:t>
            </a:r>
            <a:r>
              <a:rPr lang="en-US" dirty="0" smtClean="0"/>
              <a:t>time and after the training is completed </a:t>
            </a:r>
          </a:p>
          <a:p>
            <a:r>
              <a:rPr lang="en-US" dirty="0" smtClean="0"/>
              <a:t>A5.3 Basic – FITT</a:t>
            </a:r>
          </a:p>
          <a:p>
            <a:r>
              <a:rPr lang="en-US" dirty="0" smtClean="0"/>
              <a:t>Additional SPORV R and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74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areas did you score well in and why? 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I scored very well in Section A1 and A2 because I’ve got really good understanding of the principles of skill related and physical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66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improve? </a:t>
            </a:r>
          </a:p>
          <a:p>
            <a:endParaRPr lang="en-US" dirty="0"/>
          </a:p>
          <a:p>
            <a:r>
              <a:rPr lang="en-US" dirty="0" smtClean="0"/>
              <a:t>I need to revise the principles of training</a:t>
            </a:r>
          </a:p>
          <a:p>
            <a:r>
              <a:rPr lang="en-US" dirty="0" smtClean="0"/>
              <a:t>I need to work out the calculations for </a:t>
            </a:r>
            <a:r>
              <a:rPr lang="en-US" smtClean="0"/>
              <a:t>heart rates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cardiorespiratory system consist of?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1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train to improve muscular endurance what intensity should you work at, if you were using resistance training?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9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/>
              <a:t>definition </a:t>
            </a:r>
            <a:r>
              <a:rPr lang="en-US" dirty="0" smtClean="0"/>
              <a:t>of flexibility?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2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formula to work out speed and what are the units of measurement?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8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three basic types of speed.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0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stick men draw and label the three different types of </a:t>
            </a:r>
            <a:r>
              <a:rPr lang="en-US" dirty="0" smtClean="0"/>
              <a:t>somatotype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4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39</TotalTime>
  <Words>648</Words>
  <Application>Microsoft Macintosh PowerPoint</Application>
  <PresentationFormat>On-screen Show (4:3)</PresentationFormat>
  <Paragraphs>100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Breeze</vt:lpstr>
      <vt:lpstr>Green pen exercise</vt:lpstr>
      <vt:lpstr>Title: Exam questions</vt:lpstr>
      <vt:lpstr>A1.1</vt:lpstr>
      <vt:lpstr>A1.2</vt:lpstr>
      <vt:lpstr>A1.3</vt:lpstr>
      <vt:lpstr>A1.4</vt:lpstr>
      <vt:lpstr>A1.5</vt:lpstr>
      <vt:lpstr>A1.6</vt:lpstr>
      <vt:lpstr>A1.7</vt:lpstr>
      <vt:lpstr>Answers</vt:lpstr>
      <vt:lpstr>Answers </vt:lpstr>
      <vt:lpstr>A2 – Skill related fitness</vt:lpstr>
      <vt:lpstr>A2</vt:lpstr>
      <vt:lpstr>A2.1</vt:lpstr>
      <vt:lpstr>A2.2</vt:lpstr>
      <vt:lpstr>A2 Answers</vt:lpstr>
      <vt:lpstr>A3</vt:lpstr>
      <vt:lpstr>A3</vt:lpstr>
      <vt:lpstr>A3 - Answers</vt:lpstr>
      <vt:lpstr>A4</vt:lpstr>
      <vt:lpstr>A4</vt:lpstr>
      <vt:lpstr>A4.1</vt:lpstr>
      <vt:lpstr>A4.2 </vt:lpstr>
      <vt:lpstr>A4.3</vt:lpstr>
      <vt:lpstr>A4.4</vt:lpstr>
      <vt:lpstr>A4 Answers</vt:lpstr>
      <vt:lpstr>A5</vt:lpstr>
      <vt:lpstr>A5</vt:lpstr>
      <vt:lpstr>A5.1</vt:lpstr>
      <vt:lpstr>A5.2</vt:lpstr>
      <vt:lpstr>A5. 3</vt:lpstr>
      <vt:lpstr>Answers A5</vt:lpstr>
      <vt:lpstr>WWW</vt:lpstr>
      <vt:lpstr>EBI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PowerPoint</dc:title>
  <dc:creator>sapuran gill</dc:creator>
  <cp:lastModifiedBy>SAPURAN  GILL</cp:lastModifiedBy>
  <cp:revision>5</cp:revision>
  <dcterms:created xsi:type="dcterms:W3CDTF">2013-10-19T08:40:46Z</dcterms:created>
  <dcterms:modified xsi:type="dcterms:W3CDTF">2013-10-20T09:49:02Z</dcterms:modified>
</cp:coreProperties>
</file>