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BAD-9368-1B4B-A26D-ED791ACE0EE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69B14D-AB90-C849-AD6F-E8C4D238B9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BAD-9368-1B4B-A26D-ED791ACE0EE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14D-AB90-C849-AD6F-E8C4D238B9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469B14D-AB90-C849-AD6F-E8C4D238B9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BAD-9368-1B4B-A26D-ED791ACE0EE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BAD-9368-1B4B-A26D-ED791ACE0EE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469B14D-AB90-C849-AD6F-E8C4D238B9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BAD-9368-1B4B-A26D-ED791ACE0EE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69B14D-AB90-C849-AD6F-E8C4D238B9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D737BAD-9368-1B4B-A26D-ED791ACE0EE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B14D-AB90-C849-AD6F-E8C4D238B9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BAD-9368-1B4B-A26D-ED791ACE0EE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469B14D-AB90-C849-AD6F-E8C4D238B98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BAD-9368-1B4B-A26D-ED791ACE0EE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469B14D-AB90-C849-AD6F-E8C4D238B9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BAD-9368-1B4B-A26D-ED791ACE0EE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69B14D-AB90-C849-AD6F-E8C4D238B9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69B14D-AB90-C849-AD6F-E8C4D238B98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7BAD-9368-1B4B-A26D-ED791ACE0EE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469B14D-AB90-C849-AD6F-E8C4D238B9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D737BAD-9368-1B4B-A26D-ED791ACE0EE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D737BAD-9368-1B4B-A26D-ED791ACE0EE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69B14D-AB90-C849-AD6F-E8C4D238B98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3enQtIzPiQ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gillpe.com/confidenc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Answer the exam questions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7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 the article to make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Link you understanding of the theory to the articles</a:t>
            </a:r>
          </a:p>
          <a:p>
            <a:endParaRPr lang="en-US" dirty="0"/>
          </a:p>
          <a:p>
            <a:r>
              <a:rPr lang="en-US" dirty="0" smtClean="0"/>
              <a:t>You can make improvements using green pen, even though they are university graduates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6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revision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6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feel, if you were batting next and had to hit the winning run in order to win? </a:t>
            </a:r>
            <a:endParaRPr lang="en-US" dirty="0"/>
          </a:p>
        </p:txBody>
      </p:sp>
      <p:pic>
        <p:nvPicPr>
          <p:cNvPr id="4" name="Content Placeholder 3" descr="ny yankee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9" b="14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38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facilitation - +</a:t>
            </a:r>
            <a:r>
              <a:rPr lang="en-US" dirty="0" err="1" smtClean="0"/>
              <a:t>ve</a:t>
            </a:r>
            <a:r>
              <a:rPr lang="en-US" dirty="0" smtClean="0"/>
              <a:t> the influence of the presence of others on performance, which has a positive effect</a:t>
            </a:r>
          </a:p>
          <a:p>
            <a:endParaRPr lang="en-US" dirty="0" smtClean="0"/>
          </a:p>
          <a:p>
            <a:r>
              <a:rPr lang="en-US" dirty="0" smtClean="0"/>
              <a:t>Social inhibition - -</a:t>
            </a:r>
            <a:r>
              <a:rPr lang="en-US" dirty="0" err="1" smtClean="0"/>
              <a:t>ve</a:t>
            </a:r>
            <a:r>
              <a:rPr lang="en-US" dirty="0" smtClean="0"/>
              <a:t> the negative influence on performance caused by the presence of others during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Zajonc’s</a:t>
            </a:r>
            <a:r>
              <a:rPr lang="en-US" dirty="0" smtClean="0">
                <a:hlinkClick r:id="rId2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down unanswered questions or questions to clarify your understanding</a:t>
            </a:r>
          </a:p>
          <a:p>
            <a:endParaRPr lang="en-US" dirty="0"/>
          </a:p>
          <a:p>
            <a:r>
              <a:rPr lang="en-US" dirty="0" smtClean="0"/>
              <a:t>Use the </a:t>
            </a:r>
            <a:r>
              <a:rPr lang="en-US" dirty="0" err="1" smtClean="0"/>
              <a:t>cornell</a:t>
            </a:r>
            <a:r>
              <a:rPr lang="en-US" dirty="0" smtClean="0"/>
              <a:t> method</a:t>
            </a:r>
            <a:endParaRPr lang="en-US" dirty="0"/>
          </a:p>
        </p:txBody>
      </p:sp>
      <p:pic>
        <p:nvPicPr>
          <p:cNvPr id="4" name="Picture 3" descr="Screen Shot 2013-11-30 at 20.23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56" y="2740458"/>
            <a:ext cx="2413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diagram</a:t>
            </a:r>
            <a:endParaRPr lang="en-US" dirty="0"/>
          </a:p>
        </p:txBody>
      </p:sp>
      <p:pic>
        <p:nvPicPr>
          <p:cNvPr id="4" name="Content Placeholder 3" descr="Screen Shot 2013-11-30 at 20.25.29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75" r="-61075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322628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apprehension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words: </a:t>
            </a:r>
          </a:p>
          <a:p>
            <a:r>
              <a:rPr lang="en-US" dirty="0" smtClean="0"/>
              <a:t>Felt </a:t>
            </a:r>
          </a:p>
          <a:p>
            <a:r>
              <a:rPr lang="en-US" dirty="0" smtClean="0"/>
              <a:t>Evaluated 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Deteriorate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Baron’s Distraction-Conflict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Page 181 – Devise an exam question and answer to the question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and </a:t>
            </a:r>
            <a:r>
              <a:rPr lang="en-US" dirty="0" smtClean="0"/>
              <a:t>away - </a:t>
            </a:r>
            <a:r>
              <a:rPr lang="en-US" dirty="0" smtClean="0">
                <a:hlinkClick r:id="rId2"/>
              </a:rPr>
              <a:t>Videos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51481720"/>
              </p:ext>
            </p:extLst>
          </p:nvPr>
        </p:nvGraphicFramePr>
        <p:xfrm>
          <a:off x="301625" y="1527175"/>
          <a:ext cx="85042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65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combatting social inhibition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could you classify these?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85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23</TotalTime>
  <Words>156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Homework </vt:lpstr>
      <vt:lpstr>How would you feel, if you were batting next and had to hit the winning run in order to win? </vt:lpstr>
      <vt:lpstr>PowerPoint Presentation</vt:lpstr>
      <vt:lpstr>Zajonc’s model</vt:lpstr>
      <vt:lpstr>Simplified diagram</vt:lpstr>
      <vt:lpstr>Evaluation apprehension </vt:lpstr>
      <vt:lpstr>Baron’s Distraction-Conflict theory</vt:lpstr>
      <vt:lpstr>Home and away - Videos</vt:lpstr>
      <vt:lpstr>Strategies for combatting social inhibition </vt:lpstr>
      <vt:lpstr>Annotate the article to make improvements</vt:lpstr>
      <vt:lpstr>Mini revision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</dc:title>
  <dc:creator>SAPURAN  GILL</dc:creator>
  <cp:lastModifiedBy>SSGILL</cp:lastModifiedBy>
  <cp:revision>7</cp:revision>
  <dcterms:created xsi:type="dcterms:W3CDTF">2013-11-16T09:45:21Z</dcterms:created>
  <dcterms:modified xsi:type="dcterms:W3CDTF">2014-12-01T09:37:03Z</dcterms:modified>
</cp:coreProperties>
</file>